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4"/>
  </p:notesMasterIdLst>
  <p:sldIdLst>
    <p:sldId id="268" r:id="rId5"/>
    <p:sldId id="256" r:id="rId6"/>
    <p:sldId id="262" r:id="rId7"/>
    <p:sldId id="257" r:id="rId8"/>
    <p:sldId id="263" r:id="rId9"/>
    <p:sldId id="264" r:id="rId10"/>
    <p:sldId id="265" r:id="rId11"/>
    <p:sldId id="266" r:id="rId12"/>
    <p:sldId id="267" r:id="rId13"/>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08" d="100"/>
          <a:sy n="108" d="100"/>
        </p:scale>
        <p:origin x="71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iony Kwouk" userId="fe66d0e7-3488-4f0d-aaae-089bb1435dec" providerId="ADAL" clId="{BDF2E942-05CB-4F86-9492-FDFA7454354A}"/>
    <pc:docChg chg="custSel addSld modSld sldOrd modNotesMaster">
      <pc:chgData name="Briony Kwouk" userId="fe66d0e7-3488-4f0d-aaae-089bb1435dec" providerId="ADAL" clId="{BDF2E942-05CB-4F86-9492-FDFA7454354A}" dt="2024-09-30T16:07:57.923" v="7" actId="14100"/>
      <pc:docMkLst>
        <pc:docMk/>
      </pc:docMkLst>
      <pc:sldChg chg="addSp delSp modSp new mod ord modClrScheme modAnim chgLayout">
        <pc:chgData name="Briony Kwouk" userId="fe66d0e7-3488-4f0d-aaae-089bb1435dec" providerId="ADAL" clId="{BDF2E942-05CB-4F86-9492-FDFA7454354A}" dt="2024-09-30T16:07:57.923" v="7" actId="14100"/>
        <pc:sldMkLst>
          <pc:docMk/>
          <pc:sldMk cId="1905098989" sldId="268"/>
        </pc:sldMkLst>
        <pc:spChg chg="del">
          <ac:chgData name="Briony Kwouk" userId="fe66d0e7-3488-4f0d-aaae-089bb1435dec" providerId="ADAL" clId="{BDF2E942-05CB-4F86-9492-FDFA7454354A}" dt="2024-09-30T16:07:40.326" v="4" actId="700"/>
          <ac:spMkLst>
            <pc:docMk/>
            <pc:sldMk cId="1905098989" sldId="268"/>
            <ac:spMk id="2" creationId="{92FE4215-6D52-49B3-BEF2-5141C62C3496}"/>
          </ac:spMkLst>
        </pc:spChg>
        <pc:spChg chg="del">
          <ac:chgData name="Briony Kwouk" userId="fe66d0e7-3488-4f0d-aaae-089bb1435dec" providerId="ADAL" clId="{BDF2E942-05CB-4F86-9492-FDFA7454354A}" dt="2024-09-30T16:07:40.326" v="4" actId="700"/>
          <ac:spMkLst>
            <pc:docMk/>
            <pc:sldMk cId="1905098989" sldId="268"/>
            <ac:spMk id="3" creationId="{052506B8-9063-4352-8D47-EFEB435AEF92}"/>
          </ac:spMkLst>
        </pc:spChg>
        <pc:picChg chg="add mod">
          <ac:chgData name="Briony Kwouk" userId="fe66d0e7-3488-4f0d-aaae-089bb1435dec" providerId="ADAL" clId="{BDF2E942-05CB-4F86-9492-FDFA7454354A}" dt="2024-09-30T16:07:57.923" v="7" actId="14100"/>
          <ac:picMkLst>
            <pc:docMk/>
            <pc:sldMk cId="1905098989" sldId="268"/>
            <ac:picMk id="4" creationId="{06E40841-5BD1-4C02-A96C-681742953494}"/>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GB"/>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6E5A30B8-DBC9-482C-B37C-43877AAB7438}" type="datetimeFigureOut">
              <a:rPr lang="en-GB" smtClean="0"/>
              <a:t>30/09/2024</a:t>
            </a:fld>
            <a:endParaRPr lang="en-GB"/>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GB"/>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GB"/>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1B7B9BB4-BAC5-49AC-924A-E0E9480A8569}" type="slidenum">
              <a:rPr lang="en-GB" smtClean="0"/>
              <a:t>‹#›</a:t>
            </a:fld>
            <a:endParaRPr lang="en-GB"/>
          </a:p>
        </p:txBody>
      </p:sp>
    </p:spTree>
    <p:extLst>
      <p:ext uri="{BB962C8B-B14F-4D97-AF65-F5344CB8AC3E}">
        <p14:creationId xmlns:p14="http://schemas.microsoft.com/office/powerpoint/2010/main" val="25075607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Last week in assembly, we talked about what climate change is and the problems that it causes. Can anyone remember any of the consequences of climate change that we talked about? Think about the weather changes. We also talked about how climate change can affect children’s rights.</a:t>
            </a:r>
          </a:p>
        </p:txBody>
      </p:sp>
      <p:sp>
        <p:nvSpPr>
          <p:cNvPr id="4" name="Slide Number Placeholder 3"/>
          <p:cNvSpPr>
            <a:spLocks noGrp="1"/>
          </p:cNvSpPr>
          <p:nvPr>
            <p:ph type="sldNum" sz="quarter" idx="5"/>
          </p:nvPr>
        </p:nvSpPr>
        <p:spPr/>
        <p:txBody>
          <a:bodyPr/>
          <a:lstStyle/>
          <a:p>
            <a:fld id="{1B7B9BB4-BAC5-49AC-924A-E0E9480A8569}" type="slidenum">
              <a:rPr lang="en-GB" smtClean="0"/>
              <a:t>2</a:t>
            </a:fld>
            <a:endParaRPr lang="en-GB"/>
          </a:p>
        </p:txBody>
      </p:sp>
    </p:spTree>
    <p:extLst>
      <p:ext uri="{BB962C8B-B14F-4D97-AF65-F5344CB8AC3E}">
        <p14:creationId xmlns:p14="http://schemas.microsoft.com/office/powerpoint/2010/main" val="24508126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Can anyone remember what we discussed about how climate change can affect children’s rights?</a:t>
            </a:r>
          </a:p>
          <a:p>
            <a:pPr marL="232943" indent="-232943">
              <a:buAutoNum type="arabicPeriod"/>
            </a:pPr>
            <a:r>
              <a:rPr lang="en-GB" dirty="0"/>
              <a:t>Danger to life</a:t>
            </a:r>
          </a:p>
          <a:p>
            <a:pPr marL="232943" indent="-232943">
              <a:buAutoNum type="arabicPeriod"/>
            </a:pPr>
            <a:r>
              <a:rPr lang="en-GB" dirty="0"/>
              <a:t>Flooding can prevent access to healthcare and education.</a:t>
            </a:r>
          </a:p>
          <a:p>
            <a:pPr marL="232943" indent="-232943">
              <a:buAutoNum type="arabicPeriod"/>
            </a:pPr>
            <a:r>
              <a:rPr lang="en-GB" dirty="0"/>
              <a:t>Droughts and flooding can mean that crops are ruined and so people don’t have access to enough food.</a:t>
            </a:r>
          </a:p>
          <a:p>
            <a:pPr marL="232943" indent="-232943">
              <a:buAutoNum type="arabicPeriod"/>
            </a:pPr>
            <a:r>
              <a:rPr lang="en-GB" dirty="0"/>
              <a:t>Water quality can be affected by flooding.</a:t>
            </a:r>
          </a:p>
          <a:p>
            <a:pPr marL="232943" indent="-232943">
              <a:buAutoNum type="arabicPeriod"/>
            </a:pPr>
            <a:r>
              <a:rPr lang="en-GB" dirty="0"/>
              <a:t>If crops are ruined, farmers can’t earn a living and provide for their families.</a:t>
            </a:r>
          </a:p>
        </p:txBody>
      </p:sp>
      <p:sp>
        <p:nvSpPr>
          <p:cNvPr id="4" name="Slide Number Placeholder 3"/>
          <p:cNvSpPr>
            <a:spLocks noGrp="1"/>
          </p:cNvSpPr>
          <p:nvPr>
            <p:ph type="sldNum" sz="quarter" idx="5"/>
          </p:nvPr>
        </p:nvSpPr>
        <p:spPr/>
        <p:txBody>
          <a:bodyPr/>
          <a:lstStyle/>
          <a:p>
            <a:fld id="{299BB433-DE9A-4BD2-8222-223A49C4C5D1}" type="slidenum">
              <a:rPr lang="en-GB" smtClean="0"/>
              <a:t>3</a:t>
            </a:fld>
            <a:endParaRPr lang="en-GB"/>
          </a:p>
        </p:txBody>
      </p:sp>
    </p:spTree>
    <p:extLst>
      <p:ext uri="{BB962C8B-B14F-4D97-AF65-F5344CB8AC3E}">
        <p14:creationId xmlns:p14="http://schemas.microsoft.com/office/powerpoint/2010/main" val="28546038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good news is that there are actions we can all take to help, even you as children can do your bit. I’ve got a video to show you now. The girl is this video is a very famous environmental activist. That means that she works hard to ensure world leaders are taking climate change seriously and are doing lots to help with the problem. Her name is Greta </a:t>
            </a:r>
            <a:r>
              <a:rPr lang="en-GB" dirty="0" err="1"/>
              <a:t>Thurnberg</a:t>
            </a:r>
            <a:r>
              <a:rPr lang="en-GB" dirty="0"/>
              <a:t>. She is now a young adult but she was only a child when she started caring for the environment and trying to teach others to care too. </a:t>
            </a:r>
          </a:p>
          <a:p>
            <a:endParaRPr lang="en-GB" dirty="0"/>
          </a:p>
          <a:p>
            <a:r>
              <a:rPr lang="en-GB" dirty="0"/>
              <a:t>So her message to you is that nobody is too young to care for the environment and make a difference. There are actions that we can all do to help. </a:t>
            </a:r>
          </a:p>
        </p:txBody>
      </p:sp>
      <p:sp>
        <p:nvSpPr>
          <p:cNvPr id="4" name="Slide Number Placeholder 3"/>
          <p:cNvSpPr>
            <a:spLocks noGrp="1"/>
          </p:cNvSpPr>
          <p:nvPr>
            <p:ph type="sldNum" sz="quarter" idx="5"/>
          </p:nvPr>
        </p:nvSpPr>
        <p:spPr/>
        <p:txBody>
          <a:bodyPr/>
          <a:lstStyle/>
          <a:p>
            <a:fld id="{1B7B9BB4-BAC5-49AC-924A-E0E9480A8569}" type="slidenum">
              <a:rPr lang="en-GB" smtClean="0"/>
              <a:t>4</a:t>
            </a:fld>
            <a:endParaRPr lang="en-GB"/>
          </a:p>
        </p:txBody>
      </p:sp>
    </p:spTree>
    <p:extLst>
      <p:ext uri="{BB962C8B-B14F-4D97-AF65-F5344CB8AC3E}">
        <p14:creationId xmlns:p14="http://schemas.microsoft.com/office/powerpoint/2010/main" val="7040770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on Friday, the school council met and decided upon 5 actions that we can do as a school to help tackle climate change. The first one is a ditch the car day. Last week we talked about how cars burn fossil fuels and release carbon dioxide into the atmosphere. These gases act like a blanket, trapping the heat from the sun into the earth and that is why the earth is getting warmer. So the SC decided that one day every term, parents and teachers should try to leave their cars at home and think of alternative ways to travel to school. For example, we could walk to school or take a bus or a train. Some of you might choose to cycle to school or scoot to school. Now we know that it is not possible for everyone to do this. If you live far away and not near a bus or train route, then the only way for you to get to school might be by car and that’s ok. Some of you though might be able to share a car journey with another family if you live near to someone else that comes to this school. That would help because there would be one less car on the road than if you both went in separate cars. Now we haven’t got a date for this day yet but we will let you and your parents know as soon as we do.</a:t>
            </a:r>
          </a:p>
        </p:txBody>
      </p:sp>
      <p:sp>
        <p:nvSpPr>
          <p:cNvPr id="4" name="Slide Number Placeholder 3"/>
          <p:cNvSpPr>
            <a:spLocks noGrp="1"/>
          </p:cNvSpPr>
          <p:nvPr>
            <p:ph type="sldNum" sz="quarter" idx="5"/>
          </p:nvPr>
        </p:nvSpPr>
        <p:spPr/>
        <p:txBody>
          <a:bodyPr/>
          <a:lstStyle/>
          <a:p>
            <a:fld id="{1B7B9BB4-BAC5-49AC-924A-E0E9480A8569}" type="slidenum">
              <a:rPr lang="en-GB" smtClean="0"/>
              <a:t>5</a:t>
            </a:fld>
            <a:endParaRPr lang="en-GB"/>
          </a:p>
        </p:txBody>
      </p:sp>
    </p:spTree>
    <p:extLst>
      <p:ext uri="{BB962C8B-B14F-4D97-AF65-F5344CB8AC3E}">
        <p14:creationId xmlns:p14="http://schemas.microsoft.com/office/powerpoint/2010/main" val="21465467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next action the </a:t>
            </a:r>
            <a:r>
              <a:rPr lang="en-GB" dirty="0" err="1"/>
              <a:t>sc</a:t>
            </a:r>
            <a:r>
              <a:rPr lang="en-GB" dirty="0"/>
              <a:t> decided on was a tree planting day. Thinking back to our assembly last week, can you remember why trees are so important for tackling climate change? So again, we don’t have a date for this yet but at some point over this year, we are going to arrange for some children and possibly their parents to come and plant some trees.</a:t>
            </a:r>
          </a:p>
        </p:txBody>
      </p:sp>
      <p:sp>
        <p:nvSpPr>
          <p:cNvPr id="4" name="Slide Number Placeholder 3"/>
          <p:cNvSpPr>
            <a:spLocks noGrp="1"/>
          </p:cNvSpPr>
          <p:nvPr>
            <p:ph type="sldNum" sz="quarter" idx="5"/>
          </p:nvPr>
        </p:nvSpPr>
        <p:spPr/>
        <p:txBody>
          <a:bodyPr/>
          <a:lstStyle/>
          <a:p>
            <a:fld id="{1B7B9BB4-BAC5-49AC-924A-E0E9480A8569}" type="slidenum">
              <a:rPr lang="en-GB" smtClean="0"/>
              <a:t>6</a:t>
            </a:fld>
            <a:endParaRPr lang="en-GB"/>
          </a:p>
        </p:txBody>
      </p:sp>
    </p:spTree>
    <p:extLst>
      <p:ext uri="{BB962C8B-B14F-4D97-AF65-F5344CB8AC3E}">
        <p14:creationId xmlns:p14="http://schemas.microsoft.com/office/powerpoint/2010/main" val="12630937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Action 3 is about eating food that is grown locally and in season. Does anyone know why it is better for the environment for us to buy and eat, say carrots, that are grown at a farm down the road, rather than carrots from another country? It’s why we should eat food that is in season too. If you want to eat strawberries, for example, they grow in this country in the summer. That’s when they are at their juiciest and sweetest. If you ate strawberries this summer, the chance are that they were grown locally. If you want to eat strawberries in the winter, those strawberries will have to be flown over from another country in an aeroplane and aeroplanes, as we know emit co2 which causes climate change.</a:t>
            </a:r>
          </a:p>
        </p:txBody>
      </p:sp>
      <p:sp>
        <p:nvSpPr>
          <p:cNvPr id="4" name="Slide Number Placeholder 3"/>
          <p:cNvSpPr>
            <a:spLocks noGrp="1"/>
          </p:cNvSpPr>
          <p:nvPr>
            <p:ph type="sldNum" sz="quarter" idx="5"/>
          </p:nvPr>
        </p:nvSpPr>
        <p:spPr/>
        <p:txBody>
          <a:bodyPr/>
          <a:lstStyle/>
          <a:p>
            <a:fld id="{1B7B9BB4-BAC5-49AC-924A-E0E9480A8569}" type="slidenum">
              <a:rPr lang="en-GB" smtClean="0"/>
              <a:t>7</a:t>
            </a:fld>
            <a:endParaRPr lang="en-GB"/>
          </a:p>
        </p:txBody>
      </p:sp>
    </p:spTree>
    <p:extLst>
      <p:ext uri="{BB962C8B-B14F-4D97-AF65-F5344CB8AC3E}">
        <p14:creationId xmlns:p14="http://schemas.microsoft.com/office/powerpoint/2010/main" val="1754254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Action 4 is to hav3 a litter picking club.  When litter breaks down and decomposes, it releases co2 so we need to reduce the amount of litter there is. It is also dangerous for the wildlife. This will most probably we a lunchtime club and we can go out onto the school field, possibly down to the tennis court and pick litter. Show of hands.</a:t>
            </a:r>
          </a:p>
        </p:txBody>
      </p:sp>
      <p:sp>
        <p:nvSpPr>
          <p:cNvPr id="4" name="Slide Number Placeholder 3"/>
          <p:cNvSpPr>
            <a:spLocks noGrp="1"/>
          </p:cNvSpPr>
          <p:nvPr>
            <p:ph type="sldNum" sz="quarter" idx="5"/>
          </p:nvPr>
        </p:nvSpPr>
        <p:spPr/>
        <p:txBody>
          <a:bodyPr/>
          <a:lstStyle/>
          <a:p>
            <a:fld id="{1B7B9BB4-BAC5-49AC-924A-E0E9480A8569}" type="slidenum">
              <a:rPr lang="en-GB" smtClean="0"/>
              <a:t>8</a:t>
            </a:fld>
            <a:endParaRPr lang="en-GB"/>
          </a:p>
        </p:txBody>
      </p:sp>
    </p:spTree>
    <p:extLst>
      <p:ext uri="{BB962C8B-B14F-4D97-AF65-F5344CB8AC3E}">
        <p14:creationId xmlns:p14="http://schemas.microsoft.com/office/powerpoint/2010/main" val="40378725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Putting your food waste such as your apple cores or your banana skins into a compost bin rather than a normal bin, again prevents co2 from being released into the atmosphere. So the </a:t>
            </a:r>
            <a:r>
              <a:rPr lang="en-GB" dirty="0" err="1"/>
              <a:t>sc</a:t>
            </a:r>
            <a:r>
              <a:rPr lang="en-GB" dirty="0"/>
              <a:t> have decided we need more compost bins as well as recycling bins for plastic to be placed around the school. Terry to meeting.</a:t>
            </a:r>
          </a:p>
          <a:p>
            <a:endParaRPr lang="en-GB" dirty="0"/>
          </a:p>
          <a:p>
            <a:r>
              <a:rPr lang="en-GB" dirty="0"/>
              <a:t>So these are the 5 actions the </a:t>
            </a:r>
            <a:r>
              <a:rPr lang="en-GB" dirty="0" err="1"/>
              <a:t>sc</a:t>
            </a:r>
            <a:r>
              <a:rPr lang="en-GB" dirty="0"/>
              <a:t> have come up with. We are not going to do them all at once  -we will spread them out throughout the year and hopefully, we will begin to make a positive difference to climate change and we can build on these changes year after year.</a:t>
            </a:r>
          </a:p>
        </p:txBody>
      </p:sp>
      <p:sp>
        <p:nvSpPr>
          <p:cNvPr id="4" name="Slide Number Placeholder 3"/>
          <p:cNvSpPr>
            <a:spLocks noGrp="1"/>
          </p:cNvSpPr>
          <p:nvPr>
            <p:ph type="sldNum" sz="quarter" idx="5"/>
          </p:nvPr>
        </p:nvSpPr>
        <p:spPr/>
        <p:txBody>
          <a:bodyPr/>
          <a:lstStyle/>
          <a:p>
            <a:fld id="{1B7B9BB4-BAC5-49AC-924A-E0E9480A8569}" type="slidenum">
              <a:rPr lang="en-GB" smtClean="0"/>
              <a:t>9</a:t>
            </a:fld>
            <a:endParaRPr lang="en-GB"/>
          </a:p>
        </p:txBody>
      </p:sp>
    </p:spTree>
    <p:extLst>
      <p:ext uri="{BB962C8B-B14F-4D97-AF65-F5344CB8AC3E}">
        <p14:creationId xmlns:p14="http://schemas.microsoft.com/office/powerpoint/2010/main" val="30531055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EA3F46-D25E-4E4E-8AB6-76C0C375E99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F17F48B-8150-44E3-9293-E52FBE412A4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FE6DA37-7298-4164-88B0-8C399B4F8235}"/>
              </a:ext>
            </a:extLst>
          </p:cNvPr>
          <p:cNvSpPr>
            <a:spLocks noGrp="1"/>
          </p:cNvSpPr>
          <p:nvPr>
            <p:ph type="dt" sz="half" idx="10"/>
          </p:nvPr>
        </p:nvSpPr>
        <p:spPr/>
        <p:txBody>
          <a:bodyPr/>
          <a:lstStyle/>
          <a:p>
            <a:fld id="{2C576C5A-A3A1-4EB2-B05D-65A58CCDFF1D}" type="datetimeFigureOut">
              <a:rPr lang="en-GB" smtClean="0"/>
              <a:t>30/09/2024</a:t>
            </a:fld>
            <a:endParaRPr lang="en-GB"/>
          </a:p>
        </p:txBody>
      </p:sp>
      <p:sp>
        <p:nvSpPr>
          <p:cNvPr id="5" name="Footer Placeholder 4">
            <a:extLst>
              <a:ext uri="{FF2B5EF4-FFF2-40B4-BE49-F238E27FC236}">
                <a16:creationId xmlns:a16="http://schemas.microsoft.com/office/drawing/2014/main" id="{D3C68199-F672-44FC-B080-9CD097BEB4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76E1499-66DA-4722-B683-8BA017CDA2B8}"/>
              </a:ext>
            </a:extLst>
          </p:cNvPr>
          <p:cNvSpPr>
            <a:spLocks noGrp="1"/>
          </p:cNvSpPr>
          <p:nvPr>
            <p:ph type="sldNum" sz="quarter" idx="12"/>
          </p:nvPr>
        </p:nvSpPr>
        <p:spPr/>
        <p:txBody>
          <a:bodyPr/>
          <a:lstStyle/>
          <a:p>
            <a:fld id="{D431F7CF-4B94-4E80-A516-D3F8A985CCA7}" type="slidenum">
              <a:rPr lang="en-GB" smtClean="0"/>
              <a:t>‹#›</a:t>
            </a:fld>
            <a:endParaRPr lang="en-GB"/>
          </a:p>
        </p:txBody>
      </p:sp>
    </p:spTree>
    <p:extLst>
      <p:ext uri="{BB962C8B-B14F-4D97-AF65-F5344CB8AC3E}">
        <p14:creationId xmlns:p14="http://schemas.microsoft.com/office/powerpoint/2010/main" val="40828873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E58CD5-E41E-4D3E-A7CC-74945FCA0A7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5278B18-5C3A-4C97-92EE-374879CBD2D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F2C7D0-D084-4428-AC51-7BA193E769B6}"/>
              </a:ext>
            </a:extLst>
          </p:cNvPr>
          <p:cNvSpPr>
            <a:spLocks noGrp="1"/>
          </p:cNvSpPr>
          <p:nvPr>
            <p:ph type="dt" sz="half" idx="10"/>
          </p:nvPr>
        </p:nvSpPr>
        <p:spPr/>
        <p:txBody>
          <a:bodyPr/>
          <a:lstStyle/>
          <a:p>
            <a:fld id="{2C576C5A-A3A1-4EB2-B05D-65A58CCDFF1D}" type="datetimeFigureOut">
              <a:rPr lang="en-GB" smtClean="0"/>
              <a:t>30/09/2024</a:t>
            </a:fld>
            <a:endParaRPr lang="en-GB"/>
          </a:p>
        </p:txBody>
      </p:sp>
      <p:sp>
        <p:nvSpPr>
          <p:cNvPr id="5" name="Footer Placeholder 4">
            <a:extLst>
              <a:ext uri="{FF2B5EF4-FFF2-40B4-BE49-F238E27FC236}">
                <a16:creationId xmlns:a16="http://schemas.microsoft.com/office/drawing/2014/main" id="{AA0B587A-E9C1-41BA-AB1E-0B66F28F9E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F2A6D8-E5B7-4412-A341-1591960036DD}"/>
              </a:ext>
            </a:extLst>
          </p:cNvPr>
          <p:cNvSpPr>
            <a:spLocks noGrp="1"/>
          </p:cNvSpPr>
          <p:nvPr>
            <p:ph type="sldNum" sz="quarter" idx="12"/>
          </p:nvPr>
        </p:nvSpPr>
        <p:spPr/>
        <p:txBody>
          <a:bodyPr/>
          <a:lstStyle/>
          <a:p>
            <a:fld id="{D431F7CF-4B94-4E80-A516-D3F8A985CCA7}" type="slidenum">
              <a:rPr lang="en-GB" smtClean="0"/>
              <a:t>‹#›</a:t>
            </a:fld>
            <a:endParaRPr lang="en-GB"/>
          </a:p>
        </p:txBody>
      </p:sp>
    </p:spTree>
    <p:extLst>
      <p:ext uri="{BB962C8B-B14F-4D97-AF65-F5344CB8AC3E}">
        <p14:creationId xmlns:p14="http://schemas.microsoft.com/office/powerpoint/2010/main" val="19328150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1432C2-7152-496E-BA91-C4AF7EE4E49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161223D-17BB-496B-A218-529D17619C6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600F708-0420-4AB5-964A-D1B130BEAB08}"/>
              </a:ext>
            </a:extLst>
          </p:cNvPr>
          <p:cNvSpPr>
            <a:spLocks noGrp="1"/>
          </p:cNvSpPr>
          <p:nvPr>
            <p:ph type="dt" sz="half" idx="10"/>
          </p:nvPr>
        </p:nvSpPr>
        <p:spPr/>
        <p:txBody>
          <a:bodyPr/>
          <a:lstStyle/>
          <a:p>
            <a:fld id="{2C576C5A-A3A1-4EB2-B05D-65A58CCDFF1D}" type="datetimeFigureOut">
              <a:rPr lang="en-GB" smtClean="0"/>
              <a:t>30/09/2024</a:t>
            </a:fld>
            <a:endParaRPr lang="en-GB"/>
          </a:p>
        </p:txBody>
      </p:sp>
      <p:sp>
        <p:nvSpPr>
          <p:cNvPr id="5" name="Footer Placeholder 4">
            <a:extLst>
              <a:ext uri="{FF2B5EF4-FFF2-40B4-BE49-F238E27FC236}">
                <a16:creationId xmlns:a16="http://schemas.microsoft.com/office/drawing/2014/main" id="{2944637A-B0EF-4B5A-920E-EB06068CB1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50682E9-F1C1-4C9F-8B70-408CCE3A6D51}"/>
              </a:ext>
            </a:extLst>
          </p:cNvPr>
          <p:cNvSpPr>
            <a:spLocks noGrp="1"/>
          </p:cNvSpPr>
          <p:nvPr>
            <p:ph type="sldNum" sz="quarter" idx="12"/>
          </p:nvPr>
        </p:nvSpPr>
        <p:spPr/>
        <p:txBody>
          <a:bodyPr/>
          <a:lstStyle/>
          <a:p>
            <a:fld id="{D431F7CF-4B94-4E80-A516-D3F8A985CCA7}" type="slidenum">
              <a:rPr lang="en-GB" smtClean="0"/>
              <a:t>‹#›</a:t>
            </a:fld>
            <a:endParaRPr lang="en-GB"/>
          </a:p>
        </p:txBody>
      </p:sp>
    </p:spTree>
    <p:extLst>
      <p:ext uri="{BB962C8B-B14F-4D97-AF65-F5344CB8AC3E}">
        <p14:creationId xmlns:p14="http://schemas.microsoft.com/office/powerpoint/2010/main" val="9498730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E74318-4D44-4848-98EB-2FB176F3A7D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4708453-D83A-4001-B79A-A167526BB01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E906F10-FF7F-4960-AB76-05EB7FFD99B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1055F05-455C-496D-A912-B3633B30716C}"/>
              </a:ext>
            </a:extLst>
          </p:cNvPr>
          <p:cNvSpPr>
            <a:spLocks noGrp="1"/>
          </p:cNvSpPr>
          <p:nvPr>
            <p:ph type="dt" sz="half" idx="10"/>
          </p:nvPr>
        </p:nvSpPr>
        <p:spPr/>
        <p:txBody>
          <a:bodyPr/>
          <a:lstStyle/>
          <a:p>
            <a:fld id="{2C576C5A-A3A1-4EB2-B05D-65A58CCDFF1D}" type="datetimeFigureOut">
              <a:rPr lang="en-GB" smtClean="0"/>
              <a:t>30/09/2024</a:t>
            </a:fld>
            <a:endParaRPr lang="en-GB"/>
          </a:p>
        </p:txBody>
      </p:sp>
      <p:sp>
        <p:nvSpPr>
          <p:cNvPr id="6" name="Footer Placeholder 5">
            <a:extLst>
              <a:ext uri="{FF2B5EF4-FFF2-40B4-BE49-F238E27FC236}">
                <a16:creationId xmlns:a16="http://schemas.microsoft.com/office/drawing/2014/main" id="{1B8099AE-C42F-4672-82E7-5BD2B408464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286CB85-9345-44D0-9794-73C5BCD63050}"/>
              </a:ext>
            </a:extLst>
          </p:cNvPr>
          <p:cNvSpPr>
            <a:spLocks noGrp="1"/>
          </p:cNvSpPr>
          <p:nvPr>
            <p:ph type="sldNum" sz="quarter" idx="12"/>
          </p:nvPr>
        </p:nvSpPr>
        <p:spPr/>
        <p:txBody>
          <a:bodyPr/>
          <a:lstStyle/>
          <a:p>
            <a:fld id="{D431F7CF-4B94-4E80-A516-D3F8A985CCA7}" type="slidenum">
              <a:rPr lang="en-GB" smtClean="0"/>
              <a:t>‹#›</a:t>
            </a:fld>
            <a:endParaRPr lang="en-GB"/>
          </a:p>
        </p:txBody>
      </p:sp>
    </p:spTree>
    <p:extLst>
      <p:ext uri="{BB962C8B-B14F-4D97-AF65-F5344CB8AC3E}">
        <p14:creationId xmlns:p14="http://schemas.microsoft.com/office/powerpoint/2010/main" val="14336632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AE4F54-C10F-4A6A-9F29-E832873D582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E05E7BD-A68E-4AF1-92EF-11E68933EF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6483FE7-2A8E-4801-B4D5-876697CDFED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F694FB9-576B-4114-B1DE-929DAEC46A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37E5D9F-E23F-4A08-9B1C-6B4BAA024B2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54B2B7-C3CD-40DE-B6B0-AF375EADE28D}"/>
              </a:ext>
            </a:extLst>
          </p:cNvPr>
          <p:cNvSpPr>
            <a:spLocks noGrp="1"/>
          </p:cNvSpPr>
          <p:nvPr>
            <p:ph type="dt" sz="half" idx="10"/>
          </p:nvPr>
        </p:nvSpPr>
        <p:spPr/>
        <p:txBody>
          <a:bodyPr/>
          <a:lstStyle/>
          <a:p>
            <a:fld id="{2C576C5A-A3A1-4EB2-B05D-65A58CCDFF1D}" type="datetimeFigureOut">
              <a:rPr lang="en-GB" smtClean="0"/>
              <a:t>30/09/2024</a:t>
            </a:fld>
            <a:endParaRPr lang="en-GB"/>
          </a:p>
        </p:txBody>
      </p:sp>
      <p:sp>
        <p:nvSpPr>
          <p:cNvPr id="8" name="Footer Placeholder 7">
            <a:extLst>
              <a:ext uri="{FF2B5EF4-FFF2-40B4-BE49-F238E27FC236}">
                <a16:creationId xmlns:a16="http://schemas.microsoft.com/office/drawing/2014/main" id="{04C1C8D8-E9DC-4F8E-BBAB-36A78E5A28E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57E9327-87E6-4AF3-B219-AE83D94F726E}"/>
              </a:ext>
            </a:extLst>
          </p:cNvPr>
          <p:cNvSpPr>
            <a:spLocks noGrp="1"/>
          </p:cNvSpPr>
          <p:nvPr>
            <p:ph type="sldNum" sz="quarter" idx="12"/>
          </p:nvPr>
        </p:nvSpPr>
        <p:spPr/>
        <p:txBody>
          <a:bodyPr/>
          <a:lstStyle/>
          <a:p>
            <a:fld id="{D431F7CF-4B94-4E80-A516-D3F8A985CCA7}" type="slidenum">
              <a:rPr lang="en-GB" smtClean="0"/>
              <a:t>‹#›</a:t>
            </a:fld>
            <a:endParaRPr lang="en-GB"/>
          </a:p>
        </p:txBody>
      </p:sp>
    </p:spTree>
    <p:extLst>
      <p:ext uri="{BB962C8B-B14F-4D97-AF65-F5344CB8AC3E}">
        <p14:creationId xmlns:p14="http://schemas.microsoft.com/office/powerpoint/2010/main" val="28320727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EF3837-A822-49BC-8858-418F3E181E3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9EDE9B2-BE9E-49C0-8ECD-DFEA6F96B469}"/>
              </a:ext>
            </a:extLst>
          </p:cNvPr>
          <p:cNvSpPr>
            <a:spLocks noGrp="1"/>
          </p:cNvSpPr>
          <p:nvPr>
            <p:ph type="dt" sz="half" idx="10"/>
          </p:nvPr>
        </p:nvSpPr>
        <p:spPr/>
        <p:txBody>
          <a:bodyPr/>
          <a:lstStyle/>
          <a:p>
            <a:fld id="{2C576C5A-A3A1-4EB2-B05D-65A58CCDFF1D}" type="datetimeFigureOut">
              <a:rPr lang="en-GB" smtClean="0"/>
              <a:t>30/09/2024</a:t>
            </a:fld>
            <a:endParaRPr lang="en-GB"/>
          </a:p>
        </p:txBody>
      </p:sp>
      <p:sp>
        <p:nvSpPr>
          <p:cNvPr id="4" name="Footer Placeholder 3">
            <a:extLst>
              <a:ext uri="{FF2B5EF4-FFF2-40B4-BE49-F238E27FC236}">
                <a16:creationId xmlns:a16="http://schemas.microsoft.com/office/drawing/2014/main" id="{CA9E5329-0BD3-4E67-8983-FCC0177DD56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E240231-4945-4AB8-8953-450121C8EFE3}"/>
              </a:ext>
            </a:extLst>
          </p:cNvPr>
          <p:cNvSpPr>
            <a:spLocks noGrp="1"/>
          </p:cNvSpPr>
          <p:nvPr>
            <p:ph type="sldNum" sz="quarter" idx="12"/>
          </p:nvPr>
        </p:nvSpPr>
        <p:spPr/>
        <p:txBody>
          <a:bodyPr/>
          <a:lstStyle/>
          <a:p>
            <a:fld id="{D431F7CF-4B94-4E80-A516-D3F8A985CCA7}" type="slidenum">
              <a:rPr lang="en-GB" smtClean="0"/>
              <a:t>‹#›</a:t>
            </a:fld>
            <a:endParaRPr lang="en-GB"/>
          </a:p>
        </p:txBody>
      </p:sp>
    </p:spTree>
    <p:extLst>
      <p:ext uri="{BB962C8B-B14F-4D97-AF65-F5344CB8AC3E}">
        <p14:creationId xmlns:p14="http://schemas.microsoft.com/office/powerpoint/2010/main" val="1658426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B74FF2-0153-4148-8DE3-68F34B2F7F05}"/>
              </a:ext>
            </a:extLst>
          </p:cNvPr>
          <p:cNvSpPr>
            <a:spLocks noGrp="1"/>
          </p:cNvSpPr>
          <p:nvPr>
            <p:ph type="dt" sz="half" idx="10"/>
          </p:nvPr>
        </p:nvSpPr>
        <p:spPr/>
        <p:txBody>
          <a:bodyPr/>
          <a:lstStyle/>
          <a:p>
            <a:fld id="{2C576C5A-A3A1-4EB2-B05D-65A58CCDFF1D}" type="datetimeFigureOut">
              <a:rPr lang="en-GB" smtClean="0"/>
              <a:t>30/09/2024</a:t>
            </a:fld>
            <a:endParaRPr lang="en-GB"/>
          </a:p>
        </p:txBody>
      </p:sp>
      <p:sp>
        <p:nvSpPr>
          <p:cNvPr id="3" name="Footer Placeholder 2">
            <a:extLst>
              <a:ext uri="{FF2B5EF4-FFF2-40B4-BE49-F238E27FC236}">
                <a16:creationId xmlns:a16="http://schemas.microsoft.com/office/drawing/2014/main" id="{91F0723C-2859-4E1B-8610-D61A6E607ED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33D2A42-AA5A-4D18-B494-E331B472D673}"/>
              </a:ext>
            </a:extLst>
          </p:cNvPr>
          <p:cNvSpPr>
            <a:spLocks noGrp="1"/>
          </p:cNvSpPr>
          <p:nvPr>
            <p:ph type="sldNum" sz="quarter" idx="12"/>
          </p:nvPr>
        </p:nvSpPr>
        <p:spPr/>
        <p:txBody>
          <a:bodyPr/>
          <a:lstStyle/>
          <a:p>
            <a:fld id="{D431F7CF-4B94-4E80-A516-D3F8A985CCA7}" type="slidenum">
              <a:rPr lang="en-GB" smtClean="0"/>
              <a:t>‹#›</a:t>
            </a:fld>
            <a:endParaRPr lang="en-GB"/>
          </a:p>
        </p:txBody>
      </p:sp>
    </p:spTree>
    <p:extLst>
      <p:ext uri="{BB962C8B-B14F-4D97-AF65-F5344CB8AC3E}">
        <p14:creationId xmlns:p14="http://schemas.microsoft.com/office/powerpoint/2010/main" val="21647458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8DBFA6-8B55-4CFB-89F6-CA00663092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98333C4-8B56-428B-8234-3DC9AB29555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DB2317C-20B2-4633-A2C0-06F0297455E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EA284EF-1E60-4BD6-B283-E9255284A952}"/>
              </a:ext>
            </a:extLst>
          </p:cNvPr>
          <p:cNvSpPr>
            <a:spLocks noGrp="1"/>
          </p:cNvSpPr>
          <p:nvPr>
            <p:ph type="dt" sz="half" idx="10"/>
          </p:nvPr>
        </p:nvSpPr>
        <p:spPr/>
        <p:txBody>
          <a:bodyPr/>
          <a:lstStyle/>
          <a:p>
            <a:fld id="{2C576C5A-A3A1-4EB2-B05D-65A58CCDFF1D}" type="datetimeFigureOut">
              <a:rPr lang="en-GB" smtClean="0"/>
              <a:t>30/09/2024</a:t>
            </a:fld>
            <a:endParaRPr lang="en-GB"/>
          </a:p>
        </p:txBody>
      </p:sp>
      <p:sp>
        <p:nvSpPr>
          <p:cNvPr id="6" name="Footer Placeholder 5">
            <a:extLst>
              <a:ext uri="{FF2B5EF4-FFF2-40B4-BE49-F238E27FC236}">
                <a16:creationId xmlns:a16="http://schemas.microsoft.com/office/drawing/2014/main" id="{ABEED569-13AE-4CF1-B718-5C2165F8A05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151C251-13A1-4B30-BF70-C88ABD037D62}"/>
              </a:ext>
            </a:extLst>
          </p:cNvPr>
          <p:cNvSpPr>
            <a:spLocks noGrp="1"/>
          </p:cNvSpPr>
          <p:nvPr>
            <p:ph type="sldNum" sz="quarter" idx="12"/>
          </p:nvPr>
        </p:nvSpPr>
        <p:spPr/>
        <p:txBody>
          <a:bodyPr/>
          <a:lstStyle/>
          <a:p>
            <a:fld id="{D431F7CF-4B94-4E80-A516-D3F8A985CCA7}" type="slidenum">
              <a:rPr lang="en-GB" smtClean="0"/>
              <a:t>‹#›</a:t>
            </a:fld>
            <a:endParaRPr lang="en-GB"/>
          </a:p>
        </p:txBody>
      </p:sp>
    </p:spTree>
    <p:extLst>
      <p:ext uri="{BB962C8B-B14F-4D97-AF65-F5344CB8AC3E}">
        <p14:creationId xmlns:p14="http://schemas.microsoft.com/office/powerpoint/2010/main" val="26618946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69E0F-C55C-4CC2-A673-F6B3D2A6A79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F75E4FA-0AD9-482A-B25E-AC5D3FE3CE7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DF9DAC8-661D-487E-B4F2-C54FDF5AEE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927BD6E-FB35-4830-951B-097D44C6306E}"/>
              </a:ext>
            </a:extLst>
          </p:cNvPr>
          <p:cNvSpPr>
            <a:spLocks noGrp="1"/>
          </p:cNvSpPr>
          <p:nvPr>
            <p:ph type="dt" sz="half" idx="10"/>
          </p:nvPr>
        </p:nvSpPr>
        <p:spPr/>
        <p:txBody>
          <a:bodyPr/>
          <a:lstStyle/>
          <a:p>
            <a:fld id="{2C576C5A-A3A1-4EB2-B05D-65A58CCDFF1D}" type="datetimeFigureOut">
              <a:rPr lang="en-GB" smtClean="0"/>
              <a:t>30/09/2024</a:t>
            </a:fld>
            <a:endParaRPr lang="en-GB"/>
          </a:p>
        </p:txBody>
      </p:sp>
      <p:sp>
        <p:nvSpPr>
          <p:cNvPr id="6" name="Footer Placeholder 5">
            <a:extLst>
              <a:ext uri="{FF2B5EF4-FFF2-40B4-BE49-F238E27FC236}">
                <a16:creationId xmlns:a16="http://schemas.microsoft.com/office/drawing/2014/main" id="{75D1FBD2-B343-4D56-96D6-6EFB01E6A23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7DA242-B30C-474A-9E2E-D046AA1620B2}"/>
              </a:ext>
            </a:extLst>
          </p:cNvPr>
          <p:cNvSpPr>
            <a:spLocks noGrp="1"/>
          </p:cNvSpPr>
          <p:nvPr>
            <p:ph type="sldNum" sz="quarter" idx="12"/>
          </p:nvPr>
        </p:nvSpPr>
        <p:spPr/>
        <p:txBody>
          <a:bodyPr/>
          <a:lstStyle/>
          <a:p>
            <a:fld id="{D431F7CF-4B94-4E80-A516-D3F8A985CCA7}" type="slidenum">
              <a:rPr lang="en-GB" smtClean="0"/>
              <a:t>‹#›</a:t>
            </a:fld>
            <a:endParaRPr lang="en-GB"/>
          </a:p>
        </p:txBody>
      </p:sp>
    </p:spTree>
    <p:extLst>
      <p:ext uri="{BB962C8B-B14F-4D97-AF65-F5344CB8AC3E}">
        <p14:creationId xmlns:p14="http://schemas.microsoft.com/office/powerpoint/2010/main" val="13240922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08245D-22E4-4449-8A51-054B6811C93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61328A2-AF6A-4207-B9BA-F327E444716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5D185CE-6235-48F1-B9B4-343377E0C31B}"/>
              </a:ext>
            </a:extLst>
          </p:cNvPr>
          <p:cNvSpPr>
            <a:spLocks noGrp="1"/>
          </p:cNvSpPr>
          <p:nvPr>
            <p:ph type="dt" sz="half" idx="10"/>
          </p:nvPr>
        </p:nvSpPr>
        <p:spPr/>
        <p:txBody>
          <a:bodyPr/>
          <a:lstStyle/>
          <a:p>
            <a:fld id="{2C576C5A-A3A1-4EB2-B05D-65A58CCDFF1D}" type="datetimeFigureOut">
              <a:rPr lang="en-GB" smtClean="0"/>
              <a:t>30/09/2024</a:t>
            </a:fld>
            <a:endParaRPr lang="en-GB"/>
          </a:p>
        </p:txBody>
      </p:sp>
      <p:sp>
        <p:nvSpPr>
          <p:cNvPr id="5" name="Footer Placeholder 4">
            <a:extLst>
              <a:ext uri="{FF2B5EF4-FFF2-40B4-BE49-F238E27FC236}">
                <a16:creationId xmlns:a16="http://schemas.microsoft.com/office/drawing/2014/main" id="{5A3FA28E-9A99-493C-AA7B-11E092C3FC5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E562FF-D385-4C24-9249-AB217A9D33E7}"/>
              </a:ext>
            </a:extLst>
          </p:cNvPr>
          <p:cNvSpPr>
            <a:spLocks noGrp="1"/>
          </p:cNvSpPr>
          <p:nvPr>
            <p:ph type="sldNum" sz="quarter" idx="12"/>
          </p:nvPr>
        </p:nvSpPr>
        <p:spPr/>
        <p:txBody>
          <a:bodyPr/>
          <a:lstStyle/>
          <a:p>
            <a:fld id="{D431F7CF-4B94-4E80-A516-D3F8A985CCA7}" type="slidenum">
              <a:rPr lang="en-GB" smtClean="0"/>
              <a:t>‹#›</a:t>
            </a:fld>
            <a:endParaRPr lang="en-GB"/>
          </a:p>
        </p:txBody>
      </p:sp>
    </p:spTree>
    <p:extLst>
      <p:ext uri="{BB962C8B-B14F-4D97-AF65-F5344CB8AC3E}">
        <p14:creationId xmlns:p14="http://schemas.microsoft.com/office/powerpoint/2010/main" val="32184998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5F8C812-E5DC-4393-93C9-9C62626A726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2A5FD5F-4AEB-42D6-9832-3941FDB1D19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BBF3C16-A237-4AD4-9498-70DA23D47F4E}"/>
              </a:ext>
            </a:extLst>
          </p:cNvPr>
          <p:cNvSpPr>
            <a:spLocks noGrp="1"/>
          </p:cNvSpPr>
          <p:nvPr>
            <p:ph type="dt" sz="half" idx="10"/>
          </p:nvPr>
        </p:nvSpPr>
        <p:spPr/>
        <p:txBody>
          <a:bodyPr/>
          <a:lstStyle/>
          <a:p>
            <a:fld id="{2C576C5A-A3A1-4EB2-B05D-65A58CCDFF1D}" type="datetimeFigureOut">
              <a:rPr lang="en-GB" smtClean="0"/>
              <a:t>30/09/2024</a:t>
            </a:fld>
            <a:endParaRPr lang="en-GB"/>
          </a:p>
        </p:txBody>
      </p:sp>
      <p:sp>
        <p:nvSpPr>
          <p:cNvPr id="5" name="Footer Placeholder 4">
            <a:extLst>
              <a:ext uri="{FF2B5EF4-FFF2-40B4-BE49-F238E27FC236}">
                <a16:creationId xmlns:a16="http://schemas.microsoft.com/office/drawing/2014/main" id="{9B293A0A-EF2A-40D9-994B-F04657E3E4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F7C095-9439-4B7A-B7AE-A9B0C3CD75E5}"/>
              </a:ext>
            </a:extLst>
          </p:cNvPr>
          <p:cNvSpPr>
            <a:spLocks noGrp="1"/>
          </p:cNvSpPr>
          <p:nvPr>
            <p:ph type="sldNum" sz="quarter" idx="12"/>
          </p:nvPr>
        </p:nvSpPr>
        <p:spPr/>
        <p:txBody>
          <a:bodyPr/>
          <a:lstStyle/>
          <a:p>
            <a:fld id="{D431F7CF-4B94-4E80-A516-D3F8A985CCA7}" type="slidenum">
              <a:rPr lang="en-GB" smtClean="0"/>
              <a:t>‹#›</a:t>
            </a:fld>
            <a:endParaRPr lang="en-GB"/>
          </a:p>
        </p:txBody>
      </p:sp>
    </p:spTree>
    <p:extLst>
      <p:ext uri="{BB962C8B-B14F-4D97-AF65-F5344CB8AC3E}">
        <p14:creationId xmlns:p14="http://schemas.microsoft.com/office/powerpoint/2010/main" val="10012020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3DC8127-EB4C-4E35-B7EA-D30CFFAE6A1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42782B5-3C4E-4A38-8DB7-0E88DC842D6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7E5953-79AD-4E3A-9915-06C5599231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576C5A-A3A1-4EB2-B05D-65A58CCDFF1D}" type="datetimeFigureOut">
              <a:rPr lang="en-GB" smtClean="0"/>
              <a:t>30/09/2024</a:t>
            </a:fld>
            <a:endParaRPr lang="en-GB"/>
          </a:p>
        </p:txBody>
      </p:sp>
      <p:sp>
        <p:nvSpPr>
          <p:cNvPr id="5" name="Footer Placeholder 4">
            <a:extLst>
              <a:ext uri="{FF2B5EF4-FFF2-40B4-BE49-F238E27FC236}">
                <a16:creationId xmlns:a16="http://schemas.microsoft.com/office/drawing/2014/main" id="{4702E1C5-2995-423A-8A13-B511C80939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D6D837F-2AFF-444C-8B69-91A81DFA6B9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31F7CF-4B94-4E80-A516-D3F8A985CCA7}" type="slidenum">
              <a:rPr lang="en-GB" smtClean="0"/>
              <a:t>‹#›</a:t>
            </a:fld>
            <a:endParaRPr lang="en-GB"/>
          </a:p>
        </p:txBody>
      </p:sp>
    </p:spTree>
    <p:extLst>
      <p:ext uri="{BB962C8B-B14F-4D97-AF65-F5344CB8AC3E}">
        <p14:creationId xmlns:p14="http://schemas.microsoft.com/office/powerpoint/2010/main" val="11128265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video" Target="https://www.youtube.com/embed/ejic-rCdwrI?start=10&amp;feature=oembed"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s://pixabay.com/en/planet-earth-cartoon-world-2831514/"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video" Target="https://www.youtube.com/embed/5c1WR7bFLyA?feature=oembed" TargetMode="Externa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Morning Relaxing Music - Be Calm and Focused (Sia)">
            <a:hlinkClick r:id="" action="ppaction://media"/>
            <a:extLst>
              <a:ext uri="{FF2B5EF4-FFF2-40B4-BE49-F238E27FC236}">
                <a16:creationId xmlns:a16="http://schemas.microsoft.com/office/drawing/2014/main" id="{06E40841-5BD1-4C02-A96C-681742953494}"/>
              </a:ext>
            </a:extLst>
          </p:cNvPr>
          <p:cNvPicPr>
            <a:picLocks noRot="1" noChangeAspect="1"/>
          </p:cNvPicPr>
          <p:nvPr>
            <a:videoFile r:link="rId1"/>
          </p:nvPr>
        </p:nvPicPr>
        <p:blipFill>
          <a:blip r:embed="rId3"/>
          <a:stretch>
            <a:fillRect/>
          </a:stretch>
        </p:blipFill>
        <p:spPr>
          <a:xfrm>
            <a:off x="1296140" y="717079"/>
            <a:ext cx="9259410" cy="5231567"/>
          </a:xfrm>
          <a:prstGeom prst="rect">
            <a:avLst/>
          </a:prstGeom>
        </p:spPr>
      </p:pic>
    </p:spTree>
    <p:extLst>
      <p:ext uri="{BB962C8B-B14F-4D97-AF65-F5344CB8AC3E}">
        <p14:creationId xmlns:p14="http://schemas.microsoft.com/office/powerpoint/2010/main" val="1905098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C4F12B39-218B-4B08-A6CA-B9180AFA20FE}"/>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64225" y="3746344"/>
            <a:ext cx="2703175" cy="2221788"/>
          </a:xfrm>
          <a:prstGeom prst="rect">
            <a:avLst/>
          </a:prstGeom>
        </p:spPr>
      </p:pic>
      <p:sp>
        <p:nvSpPr>
          <p:cNvPr id="9" name="TextBox 8">
            <a:extLst>
              <a:ext uri="{FF2B5EF4-FFF2-40B4-BE49-F238E27FC236}">
                <a16:creationId xmlns:a16="http://schemas.microsoft.com/office/drawing/2014/main" id="{7B230FA2-5FBC-4E68-81F3-1E794F70D315}"/>
              </a:ext>
            </a:extLst>
          </p:cNvPr>
          <p:cNvSpPr txBox="1"/>
          <p:nvPr/>
        </p:nvSpPr>
        <p:spPr>
          <a:xfrm>
            <a:off x="2775584" y="723441"/>
            <a:ext cx="7130416" cy="2862322"/>
          </a:xfrm>
          <a:prstGeom prst="rect">
            <a:avLst/>
          </a:prstGeom>
          <a:solidFill>
            <a:srgbClr val="92D050"/>
          </a:solidFill>
        </p:spPr>
        <p:txBody>
          <a:bodyPr wrap="square" rtlCol="0">
            <a:spAutoFit/>
          </a:bodyPr>
          <a:lstStyle/>
          <a:p>
            <a:pPr algn="ctr"/>
            <a:r>
              <a:rPr lang="en-GB" sz="6000" dirty="0">
                <a:latin typeface="Stencil" panose="040409050D0802020404" pitchFamily="82" charset="0"/>
              </a:rPr>
              <a:t>The Lady J Action on Climate Change launch!</a:t>
            </a:r>
          </a:p>
        </p:txBody>
      </p:sp>
    </p:spTree>
    <p:extLst>
      <p:ext uri="{BB962C8B-B14F-4D97-AF65-F5344CB8AC3E}">
        <p14:creationId xmlns:p14="http://schemas.microsoft.com/office/powerpoint/2010/main" val="24241763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977D4EC-8EF2-4B23-AE2E-E62E8E49EC42}"/>
              </a:ext>
            </a:extLst>
          </p:cNvPr>
          <p:cNvSpPr txBox="1"/>
          <p:nvPr/>
        </p:nvSpPr>
        <p:spPr>
          <a:xfrm>
            <a:off x="70960" y="138386"/>
            <a:ext cx="10497979" cy="584775"/>
          </a:xfrm>
          <a:prstGeom prst="rect">
            <a:avLst/>
          </a:prstGeom>
          <a:noFill/>
        </p:spPr>
        <p:txBody>
          <a:bodyPr wrap="square" rtlCol="0">
            <a:spAutoFit/>
          </a:bodyPr>
          <a:lstStyle/>
          <a:p>
            <a:r>
              <a:rPr lang="en-GB" sz="3200" u="sng" dirty="0"/>
              <a:t>How does climate change affect children’s rights?</a:t>
            </a:r>
          </a:p>
        </p:txBody>
      </p:sp>
      <p:pic>
        <p:nvPicPr>
          <p:cNvPr id="8" name="Picture 7">
            <a:extLst>
              <a:ext uri="{FF2B5EF4-FFF2-40B4-BE49-F238E27FC236}">
                <a16:creationId xmlns:a16="http://schemas.microsoft.com/office/drawing/2014/main" id="{431540CD-5DE4-450E-9FBF-736695A42285}"/>
              </a:ext>
            </a:extLst>
          </p:cNvPr>
          <p:cNvPicPr>
            <a:picLocks noChangeAspect="1"/>
          </p:cNvPicPr>
          <p:nvPr/>
        </p:nvPicPr>
        <p:blipFill>
          <a:blip r:embed="rId3"/>
          <a:stretch>
            <a:fillRect/>
          </a:stretch>
        </p:blipFill>
        <p:spPr>
          <a:xfrm>
            <a:off x="2403836" y="847645"/>
            <a:ext cx="2909474" cy="2686413"/>
          </a:xfrm>
          <a:prstGeom prst="rect">
            <a:avLst/>
          </a:prstGeom>
        </p:spPr>
      </p:pic>
      <p:pic>
        <p:nvPicPr>
          <p:cNvPr id="10" name="Picture 9">
            <a:extLst>
              <a:ext uri="{FF2B5EF4-FFF2-40B4-BE49-F238E27FC236}">
                <a16:creationId xmlns:a16="http://schemas.microsoft.com/office/drawing/2014/main" id="{15E62256-DABD-47FA-869D-F49701DF9BFC}"/>
              </a:ext>
            </a:extLst>
          </p:cNvPr>
          <p:cNvPicPr>
            <a:picLocks noChangeAspect="1"/>
          </p:cNvPicPr>
          <p:nvPr/>
        </p:nvPicPr>
        <p:blipFill>
          <a:blip r:embed="rId4"/>
          <a:stretch>
            <a:fillRect/>
          </a:stretch>
        </p:blipFill>
        <p:spPr>
          <a:xfrm>
            <a:off x="5637229" y="882330"/>
            <a:ext cx="2820854" cy="2630253"/>
          </a:xfrm>
          <a:prstGeom prst="rect">
            <a:avLst/>
          </a:prstGeom>
        </p:spPr>
      </p:pic>
      <p:pic>
        <p:nvPicPr>
          <p:cNvPr id="14" name="Picture 13">
            <a:extLst>
              <a:ext uri="{FF2B5EF4-FFF2-40B4-BE49-F238E27FC236}">
                <a16:creationId xmlns:a16="http://schemas.microsoft.com/office/drawing/2014/main" id="{919D1A18-4122-422B-A8B3-BE604F1118B6}"/>
              </a:ext>
            </a:extLst>
          </p:cNvPr>
          <p:cNvPicPr>
            <a:picLocks noChangeAspect="1"/>
          </p:cNvPicPr>
          <p:nvPr/>
        </p:nvPicPr>
        <p:blipFill>
          <a:blip r:embed="rId5"/>
          <a:stretch>
            <a:fillRect/>
          </a:stretch>
        </p:blipFill>
        <p:spPr>
          <a:xfrm>
            <a:off x="2393358" y="3648173"/>
            <a:ext cx="2919952" cy="2780907"/>
          </a:xfrm>
          <a:prstGeom prst="rect">
            <a:avLst/>
          </a:prstGeom>
        </p:spPr>
      </p:pic>
      <p:pic>
        <p:nvPicPr>
          <p:cNvPr id="16" name="Picture 15">
            <a:extLst>
              <a:ext uri="{FF2B5EF4-FFF2-40B4-BE49-F238E27FC236}">
                <a16:creationId xmlns:a16="http://schemas.microsoft.com/office/drawing/2014/main" id="{85E65C24-B764-42EB-AAA8-2C363321ADAF}"/>
              </a:ext>
            </a:extLst>
          </p:cNvPr>
          <p:cNvPicPr>
            <a:picLocks noChangeAspect="1"/>
          </p:cNvPicPr>
          <p:nvPr/>
        </p:nvPicPr>
        <p:blipFill>
          <a:blip r:embed="rId6"/>
          <a:stretch>
            <a:fillRect/>
          </a:stretch>
        </p:blipFill>
        <p:spPr>
          <a:xfrm>
            <a:off x="5516880" y="3648173"/>
            <a:ext cx="3014378" cy="2743084"/>
          </a:xfrm>
          <a:prstGeom prst="rect">
            <a:avLst/>
          </a:prstGeom>
        </p:spPr>
      </p:pic>
    </p:spTree>
    <p:extLst>
      <p:ext uri="{BB962C8B-B14F-4D97-AF65-F5344CB8AC3E}">
        <p14:creationId xmlns:p14="http://schemas.microsoft.com/office/powerpoint/2010/main" val="1134349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GRETA THUNBERG: How YOU can make change | Newsround">
            <a:hlinkClick r:id="" action="ppaction://media"/>
            <a:extLst>
              <a:ext uri="{FF2B5EF4-FFF2-40B4-BE49-F238E27FC236}">
                <a16:creationId xmlns:a16="http://schemas.microsoft.com/office/drawing/2014/main" id="{BA3AB2EE-C04C-47D1-A071-368B09BC9118}"/>
              </a:ext>
            </a:extLst>
          </p:cNvPr>
          <p:cNvPicPr>
            <a:picLocks noRot="1" noChangeAspect="1"/>
          </p:cNvPicPr>
          <p:nvPr>
            <a:videoFile r:link="rId1"/>
          </p:nvPr>
        </p:nvPicPr>
        <p:blipFill>
          <a:blip r:embed="rId4"/>
          <a:stretch>
            <a:fillRect/>
          </a:stretch>
        </p:blipFill>
        <p:spPr>
          <a:xfrm>
            <a:off x="698669" y="323898"/>
            <a:ext cx="11217106" cy="6337665"/>
          </a:xfrm>
          <a:prstGeom prst="rect">
            <a:avLst/>
          </a:prstGeom>
        </p:spPr>
      </p:pic>
    </p:spTree>
    <p:extLst>
      <p:ext uri="{BB962C8B-B14F-4D97-AF65-F5344CB8AC3E}">
        <p14:creationId xmlns:p14="http://schemas.microsoft.com/office/powerpoint/2010/main" val="1379615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8F9CD45-2CFC-4AAE-B6C2-8A5A06A21840}"/>
              </a:ext>
            </a:extLst>
          </p:cNvPr>
          <p:cNvSpPr txBox="1"/>
          <p:nvPr/>
        </p:nvSpPr>
        <p:spPr>
          <a:xfrm>
            <a:off x="2019300" y="571500"/>
            <a:ext cx="8353425" cy="923330"/>
          </a:xfrm>
          <a:prstGeom prst="rect">
            <a:avLst/>
          </a:prstGeom>
          <a:noFill/>
        </p:spPr>
        <p:txBody>
          <a:bodyPr wrap="square" rtlCol="0">
            <a:spAutoFit/>
          </a:bodyPr>
          <a:lstStyle/>
          <a:p>
            <a:r>
              <a:rPr lang="en-GB" sz="5400" dirty="0"/>
              <a:t>Action 1: Ditch the car day.</a:t>
            </a:r>
          </a:p>
        </p:txBody>
      </p:sp>
      <p:pic>
        <p:nvPicPr>
          <p:cNvPr id="1026" name="Picture 2" descr="Leave your car at home and win a prize ...">
            <a:extLst>
              <a:ext uri="{FF2B5EF4-FFF2-40B4-BE49-F238E27FC236}">
                <a16:creationId xmlns:a16="http://schemas.microsoft.com/office/drawing/2014/main" id="{92D94128-616B-4424-89A7-E4BB9419CC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6904" y="1656755"/>
            <a:ext cx="5778191" cy="47916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50202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8F9CD45-2CFC-4AAE-B6C2-8A5A06A21840}"/>
              </a:ext>
            </a:extLst>
          </p:cNvPr>
          <p:cNvSpPr txBox="1"/>
          <p:nvPr/>
        </p:nvSpPr>
        <p:spPr>
          <a:xfrm>
            <a:off x="2019300" y="571500"/>
            <a:ext cx="8353425" cy="923330"/>
          </a:xfrm>
          <a:prstGeom prst="rect">
            <a:avLst/>
          </a:prstGeom>
          <a:noFill/>
        </p:spPr>
        <p:txBody>
          <a:bodyPr wrap="square" rtlCol="0">
            <a:spAutoFit/>
          </a:bodyPr>
          <a:lstStyle/>
          <a:p>
            <a:r>
              <a:rPr lang="en-GB" sz="5400" dirty="0"/>
              <a:t>Action 2: Plant trees</a:t>
            </a:r>
          </a:p>
        </p:txBody>
      </p:sp>
      <p:pic>
        <p:nvPicPr>
          <p:cNvPr id="2050" name="Picture 2" descr="Children's hands planting young tree on ...">
            <a:extLst>
              <a:ext uri="{FF2B5EF4-FFF2-40B4-BE49-F238E27FC236}">
                <a16:creationId xmlns:a16="http://schemas.microsoft.com/office/drawing/2014/main" id="{543C62BB-26AB-44C9-B414-B25090FC78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09900" y="2043113"/>
            <a:ext cx="5886450" cy="3902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25624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8F9CD45-2CFC-4AAE-B6C2-8A5A06A21840}"/>
              </a:ext>
            </a:extLst>
          </p:cNvPr>
          <p:cNvSpPr txBox="1"/>
          <p:nvPr/>
        </p:nvSpPr>
        <p:spPr>
          <a:xfrm>
            <a:off x="2019300" y="571500"/>
            <a:ext cx="8353425" cy="923330"/>
          </a:xfrm>
          <a:prstGeom prst="rect">
            <a:avLst/>
          </a:prstGeom>
          <a:noFill/>
        </p:spPr>
        <p:txBody>
          <a:bodyPr wrap="square" rtlCol="0">
            <a:spAutoFit/>
          </a:bodyPr>
          <a:lstStyle/>
          <a:p>
            <a:r>
              <a:rPr lang="en-GB" sz="5400" dirty="0"/>
              <a:t>Action 3: Eat local produce.</a:t>
            </a:r>
          </a:p>
        </p:txBody>
      </p:sp>
      <p:pic>
        <p:nvPicPr>
          <p:cNvPr id="3074" name="Picture 2" descr="Eating local food could reduce blood ...">
            <a:extLst>
              <a:ext uri="{FF2B5EF4-FFF2-40B4-BE49-F238E27FC236}">
                <a16:creationId xmlns:a16="http://schemas.microsoft.com/office/drawing/2014/main" id="{87FDD8EA-F54C-4406-9E91-3F5CFA787F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28975" y="2095499"/>
            <a:ext cx="6000750" cy="3600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21453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8F9CD45-2CFC-4AAE-B6C2-8A5A06A21840}"/>
              </a:ext>
            </a:extLst>
          </p:cNvPr>
          <p:cNvSpPr txBox="1"/>
          <p:nvPr/>
        </p:nvSpPr>
        <p:spPr>
          <a:xfrm>
            <a:off x="2019300" y="571500"/>
            <a:ext cx="8353425" cy="923330"/>
          </a:xfrm>
          <a:prstGeom prst="rect">
            <a:avLst/>
          </a:prstGeom>
          <a:noFill/>
        </p:spPr>
        <p:txBody>
          <a:bodyPr wrap="square" rtlCol="0">
            <a:spAutoFit/>
          </a:bodyPr>
          <a:lstStyle/>
          <a:p>
            <a:r>
              <a:rPr lang="en-GB" sz="5400" dirty="0"/>
              <a:t>Action 4: Litter picking club.</a:t>
            </a:r>
          </a:p>
        </p:txBody>
      </p:sp>
      <p:pic>
        <p:nvPicPr>
          <p:cNvPr id="4104" name="Picture 8" descr="educational litter pick activity workshop">
            <a:extLst>
              <a:ext uri="{FF2B5EF4-FFF2-40B4-BE49-F238E27FC236}">
                <a16:creationId xmlns:a16="http://schemas.microsoft.com/office/drawing/2014/main" id="{712EC34A-C55C-4A9C-916B-D8CF10DF58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10063" y="1933574"/>
            <a:ext cx="3681412" cy="4262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22881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8F9CD45-2CFC-4AAE-B6C2-8A5A06A21840}"/>
              </a:ext>
            </a:extLst>
          </p:cNvPr>
          <p:cNvSpPr txBox="1"/>
          <p:nvPr/>
        </p:nvSpPr>
        <p:spPr>
          <a:xfrm>
            <a:off x="314325" y="361950"/>
            <a:ext cx="11877675" cy="1754326"/>
          </a:xfrm>
          <a:prstGeom prst="rect">
            <a:avLst/>
          </a:prstGeom>
          <a:noFill/>
        </p:spPr>
        <p:txBody>
          <a:bodyPr wrap="square" rtlCol="0">
            <a:spAutoFit/>
          </a:bodyPr>
          <a:lstStyle/>
          <a:p>
            <a:r>
              <a:rPr lang="en-GB" sz="5400" dirty="0"/>
              <a:t>Action 5: Composting and recycling bins in school.</a:t>
            </a:r>
          </a:p>
        </p:txBody>
      </p:sp>
      <p:pic>
        <p:nvPicPr>
          <p:cNvPr id="5122" name="Picture 2" descr="Composting 101: How to Start Composting">
            <a:extLst>
              <a:ext uri="{FF2B5EF4-FFF2-40B4-BE49-F238E27FC236}">
                <a16:creationId xmlns:a16="http://schemas.microsoft.com/office/drawing/2014/main" id="{7942DF10-665F-4786-A579-7C870EF135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40439" y="2116276"/>
            <a:ext cx="6225445" cy="4142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50078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2f5ad65-7b50-424d-b6c9-b8996d629881">
      <Terms xmlns="http://schemas.microsoft.com/office/infopath/2007/PartnerControls"/>
    </lcf76f155ced4ddcb4097134ff3c332f>
    <TaxCatchAll xmlns="47c9a9f1-703d-4280-927b-1074eb7ef86a"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F9F5208B3CF004E9CEF0D2277D42920" ma:contentTypeVersion="17" ma:contentTypeDescription="Create a new document." ma:contentTypeScope="" ma:versionID="9396aa8536a22a0f93b89366d2e9b2e8">
  <xsd:schema xmlns:xsd="http://www.w3.org/2001/XMLSchema" xmlns:xs="http://www.w3.org/2001/XMLSchema" xmlns:p="http://schemas.microsoft.com/office/2006/metadata/properties" xmlns:ns2="d2f5ad65-7b50-424d-b6c9-b8996d629881" xmlns:ns3="47c9a9f1-703d-4280-927b-1074eb7ef86a" targetNamespace="http://schemas.microsoft.com/office/2006/metadata/properties" ma:root="true" ma:fieldsID="b693fa9afeed2d4f58cb785121e1ed4f" ns2:_="" ns3:_="">
    <xsd:import namespace="d2f5ad65-7b50-424d-b6c9-b8996d629881"/>
    <xsd:import namespace="47c9a9f1-703d-4280-927b-1074eb7ef86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2f5ad65-7b50-424d-b6c9-b8996d62988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0cf44850-e72e-43a2-89c8-222bfdf97a62"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ternalName="MediaServiceDateTake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element name="MediaServiceLocation" ma:index="22" nillable="true" ma:displayName="Location" ma:internalName="MediaServiceLocation" ma:readOnly="true">
      <xsd:simpleType>
        <xsd:restriction base="dms:Text"/>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7c9a9f1-703d-4280-927b-1074eb7ef86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5c92f635-9dc5-4f4f-8f74-58792e4c0826}" ma:internalName="TaxCatchAll" ma:showField="CatchAllData" ma:web="47c9a9f1-703d-4280-927b-1074eb7ef86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C23EB96-0B71-4A46-ACE7-3FA518D2EF08}">
  <ds:schemaRefs>
    <ds:schemaRef ds:uri="http://schemas.openxmlformats.org/package/2006/metadata/core-properties"/>
    <ds:schemaRef ds:uri="http://schemas.microsoft.com/office/2006/documentManagement/types"/>
    <ds:schemaRef ds:uri="http://purl.org/dc/elements/1.1/"/>
    <ds:schemaRef ds:uri="http://purl.org/dc/dcmitype/"/>
    <ds:schemaRef ds:uri="http://schemas.microsoft.com/office/infopath/2007/PartnerControls"/>
    <ds:schemaRef ds:uri="47c9a9f1-703d-4280-927b-1074eb7ef86a"/>
    <ds:schemaRef ds:uri="d2f5ad65-7b50-424d-b6c9-b8996d629881"/>
    <ds:schemaRef ds:uri="http://www.w3.org/XML/1998/namespace"/>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723382F2-A88D-402D-B3E3-5B5248E53B9E}">
  <ds:schemaRefs>
    <ds:schemaRef ds:uri="http://schemas.microsoft.com/sharepoint/v3/contenttype/forms"/>
  </ds:schemaRefs>
</ds:datastoreItem>
</file>

<file path=customXml/itemProps3.xml><?xml version="1.0" encoding="utf-8"?>
<ds:datastoreItem xmlns:ds="http://schemas.openxmlformats.org/officeDocument/2006/customXml" ds:itemID="{BFA37234-6AD0-4318-BC06-D72E31781A6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2f5ad65-7b50-424d-b6c9-b8996d629881"/>
    <ds:schemaRef ds:uri="47c9a9f1-703d-4280-927b-1074eb7ef86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63</TotalTime>
  <Words>989</Words>
  <Application>Microsoft Office PowerPoint</Application>
  <PresentationFormat>Widescreen</PresentationFormat>
  <Paragraphs>32</Paragraphs>
  <Slides>9</Slides>
  <Notes>8</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Stencil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Briony Kwouk</dc:creator>
  <cp:lastModifiedBy>Briony Kwouk</cp:lastModifiedBy>
  <cp:revision>7</cp:revision>
  <cp:lastPrinted>2024-09-30T16:04:42Z</cp:lastPrinted>
  <dcterms:created xsi:type="dcterms:W3CDTF">2024-09-28T07:50:50Z</dcterms:created>
  <dcterms:modified xsi:type="dcterms:W3CDTF">2024-09-30T16:09:01Z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0x010100BF9F5208B3CF004E9CEF0D2277D42920</vt:lpwstr>
  </property>
  <property fmtid="{D5CDD505-2E9C-101B-9397-08002B2CF9AE}" pid="3" name="MediaServiceImageTags">
    <vt:lpwstr/>
  </property>
</Properties>
</file>