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6" r:id="rId5"/>
    <p:sldId id="257" r:id="rId6"/>
    <p:sldId id="259" r:id="rId7"/>
    <p:sldId id="258" r:id="rId8"/>
    <p:sldId id="273" r:id="rId9"/>
    <p:sldId id="260" r:id="rId10"/>
    <p:sldId id="268" r:id="rId11"/>
    <p:sldId id="276" r:id="rId12"/>
    <p:sldId id="277" r:id="rId13"/>
    <p:sldId id="27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58D275-A5FF-08D9-99D1-A058A42BFE09}" v="102" dt="2024-08-29T20:56:59.4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96"/>
      </p:cViewPr>
      <p:guideLst/>
    </p:cSldViewPr>
  </p:slideViewPr>
  <p:notesTextViewPr>
    <p:cViewPr>
      <p:scale>
        <a:sx n="1" d="1"/>
        <a:sy n="1" d="1"/>
      </p:scale>
      <p:origin x="0" y="0"/>
    </p:cViewPr>
  </p:notesTextViewPr>
  <p:notesViewPr>
    <p:cSldViewPr snapToGrid="0">
      <p:cViewPr varScale="1">
        <p:scale>
          <a:sx n="65" d="100"/>
          <a:sy n="65" d="100"/>
        </p:scale>
        <p:origin x="2299"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ony Kwouk" userId="fe66d0e7-3488-4f0d-aaae-089bb1435dec" providerId="ADAL" clId="{DBB47739-DA2D-4E5E-AC3B-5FA9695EBA93}"/>
    <pc:docChg chg="modSld">
      <pc:chgData name="Briony Kwouk" userId="fe66d0e7-3488-4f0d-aaae-089bb1435dec" providerId="ADAL" clId="{DBB47739-DA2D-4E5E-AC3B-5FA9695EBA93}" dt="2024-08-08T11:01:50.650" v="43" actId="20577"/>
      <pc:docMkLst>
        <pc:docMk/>
      </pc:docMkLst>
      <pc:sldChg chg="addSp modSp">
        <pc:chgData name="Briony Kwouk" userId="fe66d0e7-3488-4f0d-aaae-089bb1435dec" providerId="ADAL" clId="{DBB47739-DA2D-4E5E-AC3B-5FA9695EBA93}" dt="2024-08-08T10:36:30.651" v="4" actId="14100"/>
        <pc:sldMkLst>
          <pc:docMk/>
          <pc:sldMk cId="1825517791" sldId="273"/>
        </pc:sldMkLst>
        <pc:picChg chg="mod">
          <ac:chgData name="Briony Kwouk" userId="fe66d0e7-3488-4f0d-aaae-089bb1435dec" providerId="ADAL" clId="{DBB47739-DA2D-4E5E-AC3B-5FA9695EBA93}" dt="2024-08-08T10:36:30.651" v="4" actId="14100"/>
          <ac:picMkLst>
            <pc:docMk/>
            <pc:sldMk cId="1825517791" sldId="273"/>
            <ac:picMk id="15" creationId="{C7E54846-4A30-4AB2-90A9-E137C03AEF76}"/>
          </ac:picMkLst>
        </pc:picChg>
        <pc:picChg chg="add mod">
          <ac:chgData name="Briony Kwouk" userId="fe66d0e7-3488-4f0d-aaae-089bb1435dec" providerId="ADAL" clId="{DBB47739-DA2D-4E5E-AC3B-5FA9695EBA93}" dt="2024-08-08T10:36:26.668" v="2" actId="14100"/>
          <ac:picMkLst>
            <pc:docMk/>
            <pc:sldMk cId="1825517791" sldId="273"/>
            <ac:picMk id="1026" creationId="{BF6CE806-E151-4583-A61E-3A5D521ECE0B}"/>
          </ac:picMkLst>
        </pc:picChg>
      </pc:sldChg>
      <pc:sldChg chg="modSp mod">
        <pc:chgData name="Briony Kwouk" userId="fe66d0e7-3488-4f0d-aaae-089bb1435dec" providerId="ADAL" clId="{DBB47739-DA2D-4E5E-AC3B-5FA9695EBA93}" dt="2024-08-08T11:01:50.650" v="43" actId="20577"/>
        <pc:sldMkLst>
          <pc:docMk/>
          <pc:sldMk cId="1858401542" sldId="276"/>
        </pc:sldMkLst>
        <pc:spChg chg="mod">
          <ac:chgData name="Briony Kwouk" userId="fe66d0e7-3488-4f0d-aaae-089bb1435dec" providerId="ADAL" clId="{DBB47739-DA2D-4E5E-AC3B-5FA9695EBA93}" dt="2024-08-08T11:01:50.650" v="43" actId="20577"/>
          <ac:spMkLst>
            <pc:docMk/>
            <pc:sldMk cId="1858401542" sldId="276"/>
            <ac:spMk id="5" creationId="{605676CA-21AD-D447-A863-BE7395533B6E}"/>
          </ac:spMkLst>
        </pc:spChg>
      </pc:sldChg>
    </pc:docChg>
  </pc:docChgLst>
  <pc:docChgLst>
    <pc:chgData name="Briony Kwouk" userId="S::b.kwouk@ladyj.kent.sch.uk::fe66d0e7-3488-4f0d-aaae-089bb1435dec" providerId="AD" clId="Web-{F258D275-A5FF-08D9-99D1-A058A42BFE09}"/>
    <pc:docChg chg="modSld">
      <pc:chgData name="Briony Kwouk" userId="S::b.kwouk@ladyj.kent.sch.uk::fe66d0e7-3488-4f0d-aaae-089bb1435dec" providerId="AD" clId="Web-{F258D275-A5FF-08D9-99D1-A058A42BFE09}" dt="2024-08-29T20:56:59.458" v="93" actId="1076"/>
      <pc:docMkLst>
        <pc:docMk/>
      </pc:docMkLst>
      <pc:sldChg chg="addSp delSp modSp">
        <pc:chgData name="Briony Kwouk" userId="S::b.kwouk@ladyj.kent.sch.uk::fe66d0e7-3488-4f0d-aaae-089bb1435dec" providerId="AD" clId="Web-{F258D275-A5FF-08D9-99D1-A058A42BFE09}" dt="2024-08-29T20:56:59.458" v="93" actId="1076"/>
        <pc:sldMkLst>
          <pc:docMk/>
          <pc:sldMk cId="3422347238" sldId="256"/>
        </pc:sldMkLst>
        <pc:spChg chg="add del mod">
          <ac:chgData name="Briony Kwouk" userId="S::b.kwouk@ladyj.kent.sch.uk::fe66d0e7-3488-4f0d-aaae-089bb1435dec" providerId="AD" clId="Web-{F258D275-A5FF-08D9-99D1-A058A42BFE09}" dt="2024-08-29T20:56:28.644" v="88"/>
          <ac:spMkLst>
            <pc:docMk/>
            <pc:sldMk cId="3422347238" sldId="256"/>
            <ac:spMk id="2" creationId="{94FE7F44-CA08-3F9F-BB71-603CBE6A34C0}"/>
          </ac:spMkLst>
        </pc:spChg>
        <pc:spChg chg="add del mod">
          <ac:chgData name="Briony Kwouk" userId="S::b.kwouk@ladyj.kent.sch.uk::fe66d0e7-3488-4f0d-aaae-089bb1435dec" providerId="AD" clId="Web-{F258D275-A5FF-08D9-99D1-A058A42BFE09}" dt="2024-08-29T20:54:05.906" v="84"/>
          <ac:spMkLst>
            <pc:docMk/>
            <pc:sldMk cId="3422347238" sldId="256"/>
            <ac:spMk id="3" creationId="{31D344A5-081C-C9AE-6E6E-D99429A07BF1}"/>
          </ac:spMkLst>
        </pc:spChg>
        <pc:spChg chg="mod">
          <ac:chgData name="Briony Kwouk" userId="S::b.kwouk@ladyj.kent.sch.uk::fe66d0e7-3488-4f0d-aaae-089bb1435dec" providerId="AD" clId="Web-{F258D275-A5FF-08D9-99D1-A058A42BFE09}" dt="2024-08-29T20:56:56.036" v="92" actId="1076"/>
          <ac:spMkLst>
            <pc:docMk/>
            <pc:sldMk cId="3422347238" sldId="256"/>
            <ac:spMk id="9" creationId="{CE541BF0-760C-4D5C-8E87-B7A007B2BB38}"/>
          </ac:spMkLst>
        </pc:spChg>
        <pc:picChg chg="add mod">
          <ac:chgData name="Briony Kwouk" userId="S::b.kwouk@ladyj.kent.sch.uk::fe66d0e7-3488-4f0d-aaae-089bb1435dec" providerId="AD" clId="Web-{F258D275-A5FF-08D9-99D1-A058A42BFE09}" dt="2024-08-29T20:56:59.458" v="93" actId="1076"/>
          <ac:picMkLst>
            <pc:docMk/>
            <pc:sldMk cId="3422347238" sldId="256"/>
            <ac:picMk id="4" creationId="{04C5CB7E-37CD-2200-C80A-C844C1632506}"/>
          </ac:picMkLst>
        </pc:picChg>
      </pc:sldChg>
      <pc:sldChg chg="addSp modSp modNotes">
        <pc:chgData name="Briony Kwouk" userId="S::b.kwouk@ladyj.kent.sch.uk::fe66d0e7-3488-4f0d-aaae-089bb1435dec" providerId="AD" clId="Web-{F258D275-A5FF-08D9-99D1-A058A42BFE09}" dt="2024-08-29T19:50:05.718" v="34" actId="1076"/>
        <pc:sldMkLst>
          <pc:docMk/>
          <pc:sldMk cId="4194308086" sldId="259"/>
        </pc:sldMkLst>
        <pc:spChg chg="mod">
          <ac:chgData name="Briony Kwouk" userId="S::b.kwouk@ladyj.kent.sch.uk::fe66d0e7-3488-4f0d-aaae-089bb1435dec" providerId="AD" clId="Web-{F258D275-A5FF-08D9-99D1-A058A42BFE09}" dt="2024-08-29T19:49:38.452" v="29" actId="14100"/>
          <ac:spMkLst>
            <pc:docMk/>
            <pc:sldMk cId="4194308086" sldId="259"/>
            <ac:spMk id="7" creationId="{CD1B34C7-5DB5-4A9A-B1C7-A0210AF7435D}"/>
          </ac:spMkLst>
        </pc:spChg>
        <pc:picChg chg="add mod">
          <ac:chgData name="Briony Kwouk" userId="S::b.kwouk@ladyj.kent.sch.uk::fe66d0e7-3488-4f0d-aaae-089bb1435dec" providerId="AD" clId="Web-{F258D275-A5FF-08D9-99D1-A058A42BFE09}" dt="2024-08-29T19:46:32.603" v="22" actId="1076"/>
          <ac:picMkLst>
            <pc:docMk/>
            <pc:sldMk cId="4194308086" sldId="259"/>
            <ac:picMk id="2" creationId="{E6614C20-9251-4BD9-586D-0C617E16B031}"/>
          </ac:picMkLst>
        </pc:picChg>
        <pc:picChg chg="add mod">
          <ac:chgData name="Briony Kwouk" userId="S::b.kwouk@ladyj.kent.sch.uk::fe66d0e7-3488-4f0d-aaae-089bb1435dec" providerId="AD" clId="Web-{F258D275-A5FF-08D9-99D1-A058A42BFE09}" dt="2024-08-29T19:49:57.109" v="32" actId="1076"/>
          <ac:picMkLst>
            <pc:docMk/>
            <pc:sldMk cId="4194308086" sldId="259"/>
            <ac:picMk id="3" creationId="{A18ABA87-2445-DCA2-FC13-1903BCDED6D2}"/>
          </ac:picMkLst>
        </pc:picChg>
        <pc:picChg chg="add mod">
          <ac:chgData name="Briony Kwouk" userId="S::b.kwouk@ladyj.kent.sch.uk::fe66d0e7-3488-4f0d-aaae-089bb1435dec" providerId="AD" clId="Web-{F258D275-A5FF-08D9-99D1-A058A42BFE09}" dt="2024-08-29T19:50:05.718" v="34" actId="1076"/>
          <ac:picMkLst>
            <pc:docMk/>
            <pc:sldMk cId="4194308086" sldId="259"/>
            <ac:picMk id="5" creationId="{D7D2A600-34B9-8AF5-C5E7-5078047F6DF1}"/>
          </ac:picMkLst>
        </pc:picChg>
        <pc:picChg chg="add mod">
          <ac:chgData name="Briony Kwouk" userId="S::b.kwouk@ladyj.kent.sch.uk::fe66d0e7-3488-4f0d-aaae-089bb1435dec" providerId="AD" clId="Web-{F258D275-A5FF-08D9-99D1-A058A42BFE09}" dt="2024-08-29T19:50:03.359" v="33" actId="1076"/>
          <ac:picMkLst>
            <pc:docMk/>
            <pc:sldMk cId="4194308086" sldId="259"/>
            <ac:picMk id="8" creationId="{DF2215FB-A7A9-632B-17F0-3F763646F92E}"/>
          </ac:picMkLst>
        </pc:picChg>
      </pc:sldChg>
      <pc:sldChg chg="addSp modSp">
        <pc:chgData name="Briony Kwouk" userId="S::b.kwouk@ladyj.kent.sch.uk::fe66d0e7-3488-4f0d-aaae-089bb1435dec" providerId="AD" clId="Web-{F258D275-A5FF-08D9-99D1-A058A42BFE09}" dt="2024-08-29T20:25:03.083" v="78" actId="20577"/>
        <pc:sldMkLst>
          <pc:docMk/>
          <pc:sldMk cId="2756921276" sldId="260"/>
        </pc:sldMkLst>
        <pc:spChg chg="mod">
          <ac:chgData name="Briony Kwouk" userId="S::b.kwouk@ladyj.kent.sch.uk::fe66d0e7-3488-4f0d-aaae-089bb1435dec" providerId="AD" clId="Web-{F258D275-A5FF-08D9-99D1-A058A42BFE09}" dt="2024-08-29T20:25:03.083" v="78" actId="20577"/>
          <ac:spMkLst>
            <pc:docMk/>
            <pc:sldMk cId="2756921276" sldId="260"/>
            <ac:spMk id="2" creationId="{D6B8A8CE-BC55-4809-ABAF-0BAF6009F165}"/>
          </ac:spMkLst>
        </pc:spChg>
        <pc:picChg chg="add mod">
          <ac:chgData name="Briony Kwouk" userId="S::b.kwouk@ladyj.kent.sch.uk::fe66d0e7-3488-4f0d-aaae-089bb1435dec" providerId="AD" clId="Web-{F258D275-A5FF-08D9-99D1-A058A42BFE09}" dt="2024-08-29T20:24:42.348" v="74" actId="1076"/>
          <ac:picMkLst>
            <pc:docMk/>
            <pc:sldMk cId="2756921276" sldId="260"/>
            <ac:picMk id="3" creationId="{4966AF9F-4091-69EB-58E1-0BF803A2F855}"/>
          </ac:picMkLst>
        </pc:picChg>
        <pc:picChg chg="add mod">
          <ac:chgData name="Briony Kwouk" userId="S::b.kwouk@ladyj.kent.sch.uk::fe66d0e7-3488-4f0d-aaae-089bb1435dec" providerId="AD" clId="Web-{F258D275-A5FF-08D9-99D1-A058A42BFE09}" dt="2024-08-29T20:24:40.489" v="73" actId="1076"/>
          <ac:picMkLst>
            <pc:docMk/>
            <pc:sldMk cId="2756921276" sldId="260"/>
            <ac:picMk id="4" creationId="{2C7B6888-E6B7-0CBD-1287-3DC0E8712DF9}"/>
          </ac:picMkLst>
        </pc:picChg>
      </pc:sldChg>
      <pc:sldChg chg="addSp delSp modSp">
        <pc:chgData name="Briony Kwouk" userId="S::b.kwouk@ladyj.kent.sch.uk::fe66d0e7-3488-4f0d-aaae-089bb1435dec" providerId="AD" clId="Web-{F258D275-A5FF-08D9-99D1-A058A42BFE09}" dt="2024-08-29T20:18:01.488" v="48"/>
        <pc:sldMkLst>
          <pc:docMk/>
          <pc:sldMk cId="30056248" sldId="268"/>
        </pc:sldMkLst>
        <pc:picChg chg="add del mod modCrop">
          <ac:chgData name="Briony Kwouk" userId="S::b.kwouk@ladyj.kent.sch.uk::fe66d0e7-3488-4f0d-aaae-089bb1435dec" providerId="AD" clId="Web-{F258D275-A5FF-08D9-99D1-A058A42BFE09}" dt="2024-08-29T20:18:01.488" v="48"/>
          <ac:picMkLst>
            <pc:docMk/>
            <pc:sldMk cId="30056248" sldId="268"/>
            <ac:picMk id="3" creationId="{8FBCDE72-7C1D-B3A0-85EA-3AA3059DBEF3}"/>
          </ac:picMkLst>
        </pc:picChg>
        <pc:picChg chg="mod">
          <ac:chgData name="Briony Kwouk" userId="S::b.kwouk@ladyj.kent.sch.uk::fe66d0e7-3488-4f0d-aaae-089bb1435dec" providerId="AD" clId="Web-{F258D275-A5FF-08D9-99D1-A058A42BFE09}" dt="2024-08-29T20:06:10.077" v="40" actId="1076"/>
          <ac:picMkLst>
            <pc:docMk/>
            <pc:sldMk cId="30056248" sldId="268"/>
            <ac:picMk id="4" creationId="{FFA75FF3-CB96-46B6-89C3-552ACCE9759B}"/>
          </ac:picMkLst>
        </pc:picChg>
        <pc:picChg chg="mod">
          <ac:chgData name="Briony Kwouk" userId="S::b.kwouk@ladyj.kent.sch.uk::fe66d0e7-3488-4f0d-aaae-089bb1435dec" providerId="AD" clId="Web-{F258D275-A5FF-08D9-99D1-A058A42BFE09}" dt="2024-08-29T20:06:11.999" v="41" actId="1076"/>
          <ac:picMkLst>
            <pc:docMk/>
            <pc:sldMk cId="30056248" sldId="268"/>
            <ac:picMk id="6" creationId="{7357F899-8508-4C00-93E7-73A587E10E71}"/>
          </ac:picMkLst>
        </pc:picChg>
        <pc:picChg chg="mod">
          <ac:chgData name="Briony Kwouk" userId="S::b.kwouk@ladyj.kent.sch.uk::fe66d0e7-3488-4f0d-aaae-089bb1435dec" providerId="AD" clId="Web-{F258D275-A5FF-08D9-99D1-A058A42BFE09}" dt="2024-08-29T20:05:58.952" v="38" actId="14100"/>
          <ac:picMkLst>
            <pc:docMk/>
            <pc:sldMk cId="30056248" sldId="268"/>
            <ac:picMk id="7" creationId="{BA81A7CB-BC4F-4EE2-AD7B-BF5B5085D7DB}"/>
          </ac:picMkLst>
        </pc:picChg>
        <pc:picChg chg="mod">
          <ac:chgData name="Briony Kwouk" userId="S::b.kwouk@ladyj.kent.sch.uk::fe66d0e7-3488-4f0d-aaae-089bb1435dec" providerId="AD" clId="Web-{F258D275-A5FF-08D9-99D1-A058A42BFE09}" dt="2024-08-29T20:06:13.859" v="42" actId="1076"/>
          <ac:picMkLst>
            <pc:docMk/>
            <pc:sldMk cId="30056248" sldId="268"/>
            <ac:picMk id="8" creationId="{FB6B3EB1-62CA-4309-A349-7AA313117466}"/>
          </ac:picMkLst>
        </pc:picChg>
        <pc:picChg chg="mod">
          <ac:chgData name="Briony Kwouk" userId="S::b.kwouk@ladyj.kent.sch.uk::fe66d0e7-3488-4f0d-aaae-089bb1435dec" providerId="AD" clId="Web-{F258D275-A5FF-08D9-99D1-A058A42BFE09}" dt="2024-08-29T20:06:22.750" v="43" actId="14100"/>
          <ac:picMkLst>
            <pc:docMk/>
            <pc:sldMk cId="30056248" sldId="268"/>
            <ac:picMk id="9" creationId="{CDDA3436-1642-42B4-B371-CFB2F6E1C629}"/>
          </ac:picMkLst>
        </pc:picChg>
      </pc:sldChg>
      <pc:sldChg chg="addSp delSp modSp">
        <pc:chgData name="Briony Kwouk" userId="S::b.kwouk@ladyj.kent.sch.uk::fe66d0e7-3488-4f0d-aaae-089bb1435dec" providerId="AD" clId="Web-{F258D275-A5FF-08D9-99D1-A058A42BFE09}" dt="2024-08-29T20:18:41.114" v="61" actId="1076"/>
        <pc:sldMkLst>
          <pc:docMk/>
          <pc:sldMk cId="3131664792" sldId="278"/>
        </pc:sldMkLst>
        <pc:spChg chg="mod">
          <ac:chgData name="Briony Kwouk" userId="S::b.kwouk@ladyj.kent.sch.uk::fe66d0e7-3488-4f0d-aaae-089bb1435dec" providerId="AD" clId="Web-{F258D275-A5FF-08D9-99D1-A058A42BFE09}" dt="2024-08-29T20:18:36.599" v="60" actId="1076"/>
          <ac:spMkLst>
            <pc:docMk/>
            <pc:sldMk cId="3131664792" sldId="278"/>
            <ac:spMk id="3" creationId="{99FC17CE-8EFF-4D6F-BDFD-A75F3730DCC1}"/>
          </ac:spMkLst>
        </pc:spChg>
        <pc:picChg chg="add mod">
          <ac:chgData name="Briony Kwouk" userId="S::b.kwouk@ladyj.kent.sch.uk::fe66d0e7-3488-4f0d-aaae-089bb1435dec" providerId="AD" clId="Web-{F258D275-A5FF-08D9-99D1-A058A42BFE09}" dt="2024-08-29T20:18:41.114" v="61" actId="1076"/>
          <ac:picMkLst>
            <pc:docMk/>
            <pc:sldMk cId="3131664792" sldId="278"/>
            <ac:picMk id="5" creationId="{7FD93A92-4A0F-4145-AF6B-C6329802DAF9}"/>
          </ac:picMkLst>
        </pc:picChg>
        <pc:picChg chg="mod">
          <ac:chgData name="Briony Kwouk" userId="S::b.kwouk@ladyj.kent.sch.uk::fe66d0e7-3488-4f0d-aaae-089bb1435dec" providerId="AD" clId="Web-{F258D275-A5FF-08D9-99D1-A058A42BFE09}" dt="2024-08-29T20:18:30.067" v="58" actId="1076"/>
          <ac:picMkLst>
            <pc:docMk/>
            <pc:sldMk cId="3131664792" sldId="278"/>
            <ac:picMk id="8" creationId="{E826AAB5-E63D-4D94-AC4B-E01F1C5FC45E}"/>
          </ac:picMkLst>
        </pc:picChg>
        <pc:picChg chg="add del mod">
          <ac:chgData name="Briony Kwouk" userId="S::b.kwouk@ladyj.kent.sch.uk::fe66d0e7-3488-4f0d-aaae-089bb1435dec" providerId="AD" clId="Web-{F258D275-A5FF-08D9-99D1-A058A42BFE09}" dt="2024-08-29T20:18:12.098" v="52"/>
          <ac:picMkLst>
            <pc:docMk/>
            <pc:sldMk cId="3131664792" sldId="278"/>
            <ac:picMk id="9" creationId="{23E5F518-B648-E97C-68F0-B8B0E137A01D}"/>
          </ac:picMkLst>
        </pc:picChg>
        <pc:picChg chg="mod">
          <ac:chgData name="Briony Kwouk" userId="S::b.kwouk@ladyj.kent.sch.uk::fe66d0e7-3488-4f0d-aaae-089bb1435dec" providerId="AD" clId="Web-{F258D275-A5FF-08D9-99D1-A058A42BFE09}" dt="2024-08-29T20:18:23.520" v="56" actId="1076"/>
          <ac:picMkLst>
            <pc:docMk/>
            <pc:sldMk cId="3131664792" sldId="278"/>
            <ac:picMk id="19" creationId="{A009D2B3-8D1D-44C0-98D2-1806BA5A04F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E3642A-AC2A-4BE2-BE63-30A1EA90914D}" type="datetimeFigureOut">
              <a:rPr lang="en-GB" smtClean="0"/>
              <a:t>29/08/2024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7029E9-AA8F-455D-830E-5895BFF6C6E9}" type="slidenum">
              <a:rPr lang="en-GB" smtClean="0"/>
              <a:t>‹#›</a:t>
            </a:fld>
            <a:endParaRPr lang="en-GB"/>
          </a:p>
        </p:txBody>
      </p:sp>
    </p:spTree>
    <p:extLst>
      <p:ext uri="{BB962C8B-B14F-4D97-AF65-F5344CB8AC3E}">
        <p14:creationId xmlns:p14="http://schemas.microsoft.com/office/powerpoint/2010/main" val="34306184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Vaccines</a:t>
            </a:r>
          </a:p>
          <a:p>
            <a:r>
              <a:rPr lang="en-GB" dirty="0"/>
              <a:t>Clean water</a:t>
            </a:r>
          </a:p>
          <a:p>
            <a:r>
              <a:rPr lang="en-GB" dirty="0"/>
              <a:t>Education</a:t>
            </a:r>
            <a:endParaRPr lang="en-GB" dirty="0">
              <a:ea typeface="Calibri"/>
              <a:cs typeface="Calibri"/>
            </a:endParaRPr>
          </a:p>
          <a:p>
            <a:r>
              <a:rPr lang="en-GB" dirty="0"/>
              <a:t>The UN Convention of the Rights of the Child is a written agreement of the basic rights of all children and it has been signed by 196 countries. This forms the basis of all of UNICEF’s work.</a:t>
            </a:r>
          </a:p>
        </p:txBody>
      </p:sp>
      <p:sp>
        <p:nvSpPr>
          <p:cNvPr id="4" name="Slide Number Placeholder 3"/>
          <p:cNvSpPr>
            <a:spLocks noGrp="1"/>
          </p:cNvSpPr>
          <p:nvPr>
            <p:ph type="sldNum" sz="quarter" idx="5"/>
          </p:nvPr>
        </p:nvSpPr>
        <p:spPr/>
        <p:txBody>
          <a:bodyPr/>
          <a:lstStyle/>
          <a:p>
            <a:fld id="{5B7029E9-AA8F-455D-830E-5895BFF6C6E9}" type="slidenum">
              <a:rPr lang="en-GB" smtClean="0"/>
              <a:t>3</a:t>
            </a:fld>
            <a:endParaRPr lang="en-GB"/>
          </a:p>
        </p:txBody>
      </p:sp>
    </p:spTree>
    <p:extLst>
      <p:ext uri="{BB962C8B-B14F-4D97-AF65-F5344CB8AC3E}">
        <p14:creationId xmlns:p14="http://schemas.microsoft.com/office/powerpoint/2010/main" val="3097459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opal</a:t>
            </a:r>
          </a:p>
        </p:txBody>
      </p:sp>
      <p:sp>
        <p:nvSpPr>
          <p:cNvPr id="4" name="Slide Number Placeholder 3"/>
          <p:cNvSpPr>
            <a:spLocks noGrp="1"/>
          </p:cNvSpPr>
          <p:nvPr>
            <p:ph type="sldNum" sz="quarter" idx="5"/>
          </p:nvPr>
        </p:nvSpPr>
        <p:spPr/>
        <p:txBody>
          <a:bodyPr/>
          <a:lstStyle/>
          <a:p>
            <a:fld id="{5B7029E9-AA8F-455D-830E-5895BFF6C6E9}" type="slidenum">
              <a:rPr lang="en-GB" smtClean="0"/>
              <a:t>8</a:t>
            </a:fld>
            <a:endParaRPr lang="en-GB"/>
          </a:p>
        </p:txBody>
      </p:sp>
    </p:spTree>
    <p:extLst>
      <p:ext uri="{BB962C8B-B14F-4D97-AF65-F5344CB8AC3E}">
        <p14:creationId xmlns:p14="http://schemas.microsoft.com/office/powerpoint/2010/main" val="59249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94885-39D2-4991-9BFC-0A3F477C5C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4990DCF-F5E3-4C95-890C-29E5C1F0BD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BC27A9-0E3F-4AEA-A6F5-9932E53566DE}"/>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9A1256D9-ED89-44FD-A38E-5480D4A973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3750DE-CA0F-4C92-90F0-914F8F8F1C35}"/>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343367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C0EED-B724-4AE8-B393-3C5A4A0209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CD11E5-FE45-400F-9DC4-0996EDAD78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53C4E1-C8ED-42AF-916D-3EC370D73B74}"/>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CC6EC95C-BDC8-4696-A57C-D736A6C5E9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64150E-4E1E-4C1D-9711-5975000838E8}"/>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3601361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F7C94-6B4B-44E0-B724-AAFAF70C3FE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8F5315-7794-4DAB-AF98-464EC8CACD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12D457F-3B28-4C1E-A923-8C64DABA1FFD}"/>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2C5BAE6D-3941-42BC-BB0A-999D2C8852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BEB7BD-0474-47F5-9F74-D14B3F375DD7}"/>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683957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2DEB-A8AD-4383-B704-BBCE3F6687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260495-FF26-4FF8-A9D5-C16B62F1E7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4CEE62-9671-4EBA-B58B-9E5D94715E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C8956B-9715-408C-BDDF-7E54367F4652}"/>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6" name="Footer Placeholder 5">
            <a:extLst>
              <a:ext uri="{FF2B5EF4-FFF2-40B4-BE49-F238E27FC236}">
                <a16:creationId xmlns:a16="http://schemas.microsoft.com/office/drawing/2014/main" id="{F5E7C12E-53F5-4FD9-9F22-B9DF9DEFC9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446258-30B8-47D7-92F0-C9EBD6FEBE66}"/>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4067105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A4036-2044-443B-8443-6CE5E3EFC7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CAFF81-B269-4582-A9BB-B416AC0E12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287392-9691-44D7-85C2-31B8D97E36C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FDA7AE-6807-4BE7-83E8-C589293A46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82A157-EBBA-4D20-A266-8FD85F9ED5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E2ECDB-C5EA-4459-B0AE-E9345304C74C}"/>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8" name="Footer Placeholder 7">
            <a:extLst>
              <a:ext uri="{FF2B5EF4-FFF2-40B4-BE49-F238E27FC236}">
                <a16:creationId xmlns:a16="http://schemas.microsoft.com/office/drawing/2014/main" id="{904505ED-5C32-4B4D-BE2F-501C01338B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035293-7D31-4F52-B272-9DFAA654F4CC}"/>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3197237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9FAA7-C2F4-4CE2-AE55-CDECD65651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ACA5140-3355-4F73-AF7A-86E770D340CD}"/>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4" name="Footer Placeholder 3">
            <a:extLst>
              <a:ext uri="{FF2B5EF4-FFF2-40B4-BE49-F238E27FC236}">
                <a16:creationId xmlns:a16="http://schemas.microsoft.com/office/drawing/2014/main" id="{BE06C8A3-5D8A-4F9C-8057-BC693C3394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794F58B-F310-43DD-8E98-6E77A6B097BB}"/>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1005417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ABBFE7-2410-4B3E-856E-5AAD7603FEE9}"/>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3" name="Footer Placeholder 2">
            <a:extLst>
              <a:ext uri="{FF2B5EF4-FFF2-40B4-BE49-F238E27FC236}">
                <a16:creationId xmlns:a16="http://schemas.microsoft.com/office/drawing/2014/main" id="{1B2B9E6C-1DF6-4755-B2D7-7DF2DA59A57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11AE9F-69AD-43F7-9711-5D3AF9181A18}"/>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759122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042D6-FBAA-48BA-A95E-D261C3DE20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9665431-9436-4C32-B00D-C6EC146059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BF86357-D8C3-456B-8E2B-30DDD9CA66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4D94E3-B26C-4FC2-ACB7-3FA3C565BBA5}"/>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6" name="Footer Placeholder 5">
            <a:extLst>
              <a:ext uri="{FF2B5EF4-FFF2-40B4-BE49-F238E27FC236}">
                <a16:creationId xmlns:a16="http://schemas.microsoft.com/office/drawing/2014/main" id="{4CE07DA7-C657-4F82-AB3C-4F127BC9C1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32FE1C-9C19-4B12-ACED-3509851D151F}"/>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1779964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EA45C-F22C-4C62-86EE-514E549DE1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1ABF4D0-FC0A-4BEA-942E-EB9A4442FB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BE8F08-5D7B-43E8-935E-6732E7D38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CA06C5-80A4-4CDB-B998-59D9CD1AD2E8}"/>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6" name="Footer Placeholder 5">
            <a:extLst>
              <a:ext uri="{FF2B5EF4-FFF2-40B4-BE49-F238E27FC236}">
                <a16:creationId xmlns:a16="http://schemas.microsoft.com/office/drawing/2014/main" id="{26D3EA8C-5365-46BB-A0FF-D7DE1B01FA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0B4A32-3CDD-4D12-907D-FC483CD277EF}"/>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3192084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FAA4D-A3B0-45F7-B1DD-6B945D52947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E802A-3E09-4C26-BE2B-65E6A619E1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383ED0-09D8-479C-ACB2-A2CA2B886576}"/>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E700151D-9F6F-4936-A287-CF1B27A1E2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98B7E0-5CC3-498F-8F94-19EA5A32999F}"/>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933053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274C4E-89D1-43C6-83B2-D7D20B8EFC2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5A3CC9-FBA1-49E2-83B2-10572D9C75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F2A99F-C158-4D64-BB42-B002677782EB}"/>
              </a:ext>
            </a:extLst>
          </p:cNvPr>
          <p:cNvSpPr>
            <a:spLocks noGrp="1"/>
          </p:cNvSpPr>
          <p:nvPr>
            <p:ph type="dt" sz="half" idx="10"/>
          </p:nvPr>
        </p:nvSpPr>
        <p:spPr/>
        <p:txBody>
          <a:body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8509F24E-B4C2-4A7B-A185-291AA339D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204580-6B2E-4BE7-9508-84DB9E3F6B9F}"/>
              </a:ext>
            </a:extLst>
          </p:cNvPr>
          <p:cNvSpPr>
            <a:spLocks noGrp="1"/>
          </p:cNvSpPr>
          <p:nvPr>
            <p:ph type="sldNum" sz="quarter" idx="12"/>
          </p:nvPr>
        </p:nvSpPr>
        <p:spPr/>
        <p:txBody>
          <a:bodyPr/>
          <a:lstStyle/>
          <a:p>
            <a:fld id="{518FE6B9-74C9-4776-A568-F9CBDB267B60}" type="slidenum">
              <a:rPr lang="en-GB" smtClean="0"/>
              <a:t>‹#›</a:t>
            </a:fld>
            <a:endParaRPr lang="en-GB"/>
          </a:p>
        </p:txBody>
      </p:sp>
    </p:spTree>
    <p:extLst>
      <p:ext uri="{BB962C8B-B14F-4D97-AF65-F5344CB8AC3E}">
        <p14:creationId xmlns:p14="http://schemas.microsoft.com/office/powerpoint/2010/main" val="9111202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chemeClr val="bg1"/>
          </a:solidFill>
        </p:spPr>
        <p:txBody>
          <a:bodyPr wrap="square" lIns="144000" tIns="144000" rIns="108000" bIns="0" anchor="ctr" anchorCtr="0">
            <a:spAutoFit/>
          </a:bodyPr>
          <a:lstStyle>
            <a:lvl1pPr marL="0" indent="0">
              <a:buNone/>
              <a:defRPr sz="4000" b="1" i="0" spc="100" baseline="0">
                <a:solidFill>
                  <a:schemeClr val="tx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901362" cy="339950"/>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901363" cy="448808"/>
          </a:xfrm>
        </p:spPr>
        <p:txBody>
          <a:bodyPr lIns="0" rIns="90000"/>
          <a:lstStyle>
            <a:lvl1pPr marL="0" indent="0">
              <a:buNone/>
              <a:defRPr b="1" i="0">
                <a:solidFill>
                  <a:schemeClr val="bg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901362"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9464450"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901362"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98AD53AF-A3FF-E765-48A1-23677D7BED7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39107170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ransparent box 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36267AA-06DB-7249-97B0-AC604B4097ED}"/>
              </a:ext>
            </a:extLst>
          </p:cNvPr>
          <p:cNvPicPr>
            <a:picLocks noChangeAspect="1"/>
          </p:cNvPicPr>
          <p:nvPr userDrawn="1"/>
        </p:nvPicPr>
        <p:blipFill>
          <a:blip r:embed="rId2">
            <a:extLst>
              <a:ext uri="{28A0092B-C50C-407E-A947-70E740481C1C}">
                <a14:useLocalDpi xmlns:a14="http://schemas.microsoft.com/office/drawing/2010/main" val="0"/>
              </a:ext>
            </a:extLst>
          </a:blip>
          <a:srcRect l="20344" r="20344"/>
          <a:stretch/>
        </p:blipFill>
        <p:spPr>
          <a:xfrm>
            <a:off x="-5355" y="1"/>
            <a:ext cx="6101355" cy="6857999"/>
          </a:xfrm>
          <a:prstGeom prst="rect">
            <a:avLst/>
          </a:prstGeom>
        </p:spPr>
      </p:pic>
      <p:sp>
        <p:nvSpPr>
          <p:cNvPr id="6" name="TextBox 5">
            <a:extLst>
              <a:ext uri="{FF2B5EF4-FFF2-40B4-BE49-F238E27FC236}">
                <a16:creationId xmlns:a16="http://schemas.microsoft.com/office/drawing/2014/main" id="{73870DF2-4455-3149-A14A-9AA96CF762C8}"/>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3ADCB709-ED65-0741-B289-5B4E347811A1}"/>
              </a:ext>
            </a:extLst>
          </p:cNvPr>
          <p:cNvSpPr>
            <a:spLocks noGrp="1"/>
          </p:cNvSpPr>
          <p:nvPr>
            <p:ph type="body" sz="quarter" idx="14" hasCustomPrompt="1"/>
          </p:nvPr>
        </p:nvSpPr>
        <p:spPr>
          <a:xfrm>
            <a:off x="6536002" y="600588"/>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1CABC8AD-7222-F34B-9DC8-93443F8D4804}"/>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3F15152C-B9F1-1C47-8AA6-A4AEDF174D0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C5ACB111-88C0-7C49-ACB4-E11D22B29D64}"/>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60A7AC5E-963B-0D4E-8617-70DC4C02B753}"/>
              </a:ext>
            </a:extLst>
          </p:cNvPr>
          <p:cNvSpPr>
            <a:spLocks noGrp="1"/>
          </p:cNvSpPr>
          <p:nvPr>
            <p:ph type="body" sz="quarter" idx="21" hasCustomPrompt="1"/>
          </p:nvPr>
        </p:nvSpPr>
        <p:spPr>
          <a:xfrm>
            <a:off x="6535898" y="4179743"/>
            <a:ext cx="3534377"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C7D2DC5-51AB-754B-B99C-2DC72F97B410}"/>
              </a:ext>
            </a:extLst>
          </p:cNvPr>
          <p:cNvSpPr>
            <a:spLocks noGrp="1"/>
          </p:cNvSpPr>
          <p:nvPr>
            <p:ph type="body" sz="quarter" idx="22" hasCustomPrompt="1"/>
          </p:nvPr>
        </p:nvSpPr>
        <p:spPr>
          <a:xfrm>
            <a:off x="6535896" y="5471243"/>
            <a:ext cx="353437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3" name="Picture 2">
            <a:extLst>
              <a:ext uri="{FF2B5EF4-FFF2-40B4-BE49-F238E27FC236}">
                <a16:creationId xmlns:a16="http://schemas.microsoft.com/office/drawing/2014/main" id="{82603934-A46A-7495-82B1-0BF49C5D8D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425272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781619"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781620"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781619"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1078161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781619"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ADBC8ABD-FF41-7E2C-391C-DB27D8AD346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852871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A4CDF-C6BB-415E-9BE8-B892C477AB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082590-9F55-4FCF-8B57-5FADC8D701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998F61-27E9-456A-8875-65F9FF4684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5F4B64-3F23-4602-AFF5-8C320AC9045E}" type="datetimeFigureOut">
              <a:rPr lang="en-GB" smtClean="0"/>
              <a:t>29/08/2024</a:t>
            </a:fld>
            <a:endParaRPr lang="en-GB"/>
          </a:p>
        </p:txBody>
      </p:sp>
      <p:sp>
        <p:nvSpPr>
          <p:cNvPr id="5" name="Footer Placeholder 4">
            <a:extLst>
              <a:ext uri="{FF2B5EF4-FFF2-40B4-BE49-F238E27FC236}">
                <a16:creationId xmlns:a16="http://schemas.microsoft.com/office/drawing/2014/main" id="{6CAC9401-B95A-4045-A290-28227ABCEE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2DF400-DBC9-409E-9826-2C5F899457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FE6B9-74C9-4776-A568-F9CBDB267B60}" type="slidenum">
              <a:rPr lang="en-GB" smtClean="0"/>
              <a:t>‹#›</a:t>
            </a:fld>
            <a:endParaRPr lang="en-GB"/>
          </a:p>
        </p:txBody>
      </p:sp>
    </p:spTree>
    <p:extLst>
      <p:ext uri="{BB962C8B-B14F-4D97-AF65-F5344CB8AC3E}">
        <p14:creationId xmlns:p14="http://schemas.microsoft.com/office/powerpoint/2010/main" val="12152963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ideo" Target="https://www.youtube.com/embed/rkWC1ShvKck?feature=oembed" TargetMode="Externa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 Id="rId6" Type="http://schemas.openxmlformats.org/officeDocument/2006/relationships/image" Target="../media/image22.jpeg"/><Relationship Id="rId5" Type="http://schemas.openxmlformats.org/officeDocument/2006/relationships/image" Target="../media/image11.jpeg"/><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7.png"/><Relationship Id="rId7"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5.png"/><Relationship Id="rId5" Type="http://schemas.openxmlformats.org/officeDocument/2006/relationships/image" Target="../media/image33.jpeg"/><Relationship Id="rId10" Type="http://schemas.openxmlformats.org/officeDocument/2006/relationships/image" Target="../media/image29.png"/><Relationship Id="rId4" Type="http://schemas.openxmlformats.org/officeDocument/2006/relationships/image" Target="../media/image32.png"/><Relationship Id="rId9"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a:extLst>
              <a:ext uri="{FF2B5EF4-FFF2-40B4-BE49-F238E27FC236}">
                <a16:creationId xmlns:a16="http://schemas.microsoft.com/office/drawing/2014/main" id="{1C938CA8-CE37-4F7D-B0D9-259AD74A414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a:extLst>
              <a:ext uri="{FF2B5EF4-FFF2-40B4-BE49-F238E27FC236}">
                <a16:creationId xmlns:a16="http://schemas.microsoft.com/office/drawing/2014/main" id="{7DB1B746-5615-4AD8-85EB-3B5B3888B2A3}"/>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7E1B77C7-116A-42C3-9382-0A348720D1B9}"/>
              </a:ext>
            </a:extLst>
          </p:cNvPr>
          <p:cNvPicPr>
            <a:picLocks noChangeAspect="1"/>
          </p:cNvPicPr>
          <p:nvPr/>
        </p:nvPicPr>
        <p:blipFill>
          <a:blip r:embed="rId3"/>
          <a:stretch>
            <a:fillRect/>
          </a:stretch>
        </p:blipFill>
        <p:spPr>
          <a:xfrm>
            <a:off x="10171243" y="4810244"/>
            <a:ext cx="1816152" cy="1862048"/>
          </a:xfrm>
          <a:prstGeom prst="rect">
            <a:avLst/>
          </a:prstGeom>
        </p:spPr>
      </p:pic>
      <p:sp>
        <p:nvSpPr>
          <p:cNvPr id="9" name="Rectangle 8">
            <a:extLst>
              <a:ext uri="{FF2B5EF4-FFF2-40B4-BE49-F238E27FC236}">
                <a16:creationId xmlns:a16="http://schemas.microsoft.com/office/drawing/2014/main" id="{CE541BF0-760C-4D5C-8E87-B7A007B2BB38}"/>
              </a:ext>
            </a:extLst>
          </p:cNvPr>
          <p:cNvSpPr/>
          <p:nvPr/>
        </p:nvSpPr>
        <p:spPr>
          <a:xfrm>
            <a:off x="1307092" y="178844"/>
            <a:ext cx="9577815" cy="1862048"/>
          </a:xfrm>
          <a:prstGeom prst="rect">
            <a:avLst/>
          </a:prstGeom>
          <a:noFill/>
        </p:spPr>
        <p:txBody>
          <a:bodyPr wrap="none" lIns="91440" tIns="45720" rIns="91440" bIns="45720">
            <a:spAutoFit/>
          </a:bodyPr>
          <a:lstStyle/>
          <a:p>
            <a:pPr algn="ctr"/>
            <a:r>
              <a:rPr lang="en-US" sz="11500" b="1" cap="none" spc="0" dirty="0">
                <a:ln w="22225">
                  <a:solidFill>
                    <a:schemeClr val="accent2"/>
                  </a:solidFill>
                  <a:prstDash val="solid"/>
                </a:ln>
                <a:solidFill>
                  <a:schemeClr val="accent2">
                    <a:lumMod val="40000"/>
                    <a:lumOff val="60000"/>
                  </a:schemeClr>
                </a:solidFill>
                <a:effectLst/>
              </a:rPr>
              <a:t>Welcome back!</a:t>
            </a:r>
          </a:p>
        </p:txBody>
      </p:sp>
      <p:pic>
        <p:nvPicPr>
          <p:cNvPr id="4" name="Online Media 3" title="Instrumental Background Music for the Classroom">
            <a:hlinkClick r:id="" action="ppaction://media"/>
            <a:extLst>
              <a:ext uri="{FF2B5EF4-FFF2-40B4-BE49-F238E27FC236}">
                <a16:creationId xmlns:a16="http://schemas.microsoft.com/office/drawing/2014/main" id="{04C5CB7E-37CD-2200-C80A-C844C1632506}"/>
              </a:ext>
            </a:extLst>
          </p:cNvPr>
          <p:cNvPicPr>
            <a:picLocks noRot="1" noChangeAspect="1"/>
          </p:cNvPicPr>
          <p:nvPr>
            <a:videoFile r:link="rId1"/>
          </p:nvPr>
        </p:nvPicPr>
        <p:blipFill>
          <a:blip r:embed="rId4"/>
          <a:stretch>
            <a:fillRect/>
          </a:stretch>
        </p:blipFill>
        <p:spPr>
          <a:xfrm>
            <a:off x="1634332" y="2031207"/>
            <a:ext cx="8198645" cy="4641057"/>
          </a:xfrm>
          <a:prstGeom prst="rect">
            <a:avLst/>
          </a:prstGeom>
        </p:spPr>
      </p:pic>
    </p:spTree>
    <p:extLst>
      <p:ext uri="{BB962C8B-B14F-4D97-AF65-F5344CB8AC3E}">
        <p14:creationId xmlns:p14="http://schemas.microsoft.com/office/powerpoint/2010/main" val="3422347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a:extLst>
              <a:ext uri="{FF2B5EF4-FFF2-40B4-BE49-F238E27FC236}">
                <a16:creationId xmlns:a16="http://schemas.microsoft.com/office/drawing/2014/main" id="{1C938CA8-CE37-4F7D-B0D9-259AD74A414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a:extLst>
              <a:ext uri="{FF2B5EF4-FFF2-40B4-BE49-F238E27FC236}">
                <a16:creationId xmlns:a16="http://schemas.microsoft.com/office/drawing/2014/main" id="{7DB1B746-5615-4AD8-85EB-3B5B3888B2A3}"/>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7E1B77C7-116A-42C3-9382-0A348720D1B9}"/>
              </a:ext>
            </a:extLst>
          </p:cNvPr>
          <p:cNvPicPr>
            <a:picLocks noChangeAspect="1"/>
          </p:cNvPicPr>
          <p:nvPr/>
        </p:nvPicPr>
        <p:blipFill>
          <a:blip r:embed="rId2"/>
          <a:stretch>
            <a:fillRect/>
          </a:stretch>
        </p:blipFill>
        <p:spPr>
          <a:xfrm>
            <a:off x="1850780" y="852364"/>
            <a:ext cx="3516560" cy="3605427"/>
          </a:xfrm>
          <a:prstGeom prst="rect">
            <a:avLst/>
          </a:prstGeom>
        </p:spPr>
      </p:pic>
      <p:pic>
        <p:nvPicPr>
          <p:cNvPr id="7" name="Picture 2" descr="Graphical user interface, text, application&#10;&#10;Description automatically generated">
            <a:extLst>
              <a:ext uri="{FF2B5EF4-FFF2-40B4-BE49-F238E27FC236}">
                <a16:creationId xmlns:a16="http://schemas.microsoft.com/office/drawing/2014/main" id="{CE6721D9-DFE0-47A3-98B7-0BBF845E136D}"/>
              </a:ext>
            </a:extLst>
          </p:cNvPr>
          <p:cNvPicPr>
            <a:picLocks noChangeAspect="1"/>
          </p:cNvPicPr>
          <p:nvPr/>
        </p:nvPicPr>
        <p:blipFill>
          <a:blip r:embed="rId3"/>
          <a:stretch>
            <a:fillRect/>
          </a:stretch>
        </p:blipFill>
        <p:spPr>
          <a:xfrm>
            <a:off x="6824660" y="737973"/>
            <a:ext cx="3854158" cy="3750609"/>
          </a:xfrm>
          <a:prstGeom prst="rect">
            <a:avLst/>
          </a:prstGeom>
        </p:spPr>
      </p:pic>
      <p:sp>
        <p:nvSpPr>
          <p:cNvPr id="10" name="TextBox 9">
            <a:extLst>
              <a:ext uri="{FF2B5EF4-FFF2-40B4-BE49-F238E27FC236}">
                <a16:creationId xmlns:a16="http://schemas.microsoft.com/office/drawing/2014/main" id="{9062923C-F695-4C14-831C-47B6497D8FC8}"/>
              </a:ext>
            </a:extLst>
          </p:cNvPr>
          <p:cNvSpPr txBox="1"/>
          <p:nvPr/>
        </p:nvSpPr>
        <p:spPr>
          <a:xfrm>
            <a:off x="829" y="4794572"/>
            <a:ext cx="12191446"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800" b="1" dirty="0">
                <a:ea typeface="+mn-lt"/>
                <a:cs typeface="+mn-lt"/>
              </a:rPr>
              <a:t>...learned, taught, </a:t>
            </a:r>
            <a:r>
              <a:rPr lang="en-US" sz="4800" b="1" dirty="0" err="1">
                <a:ea typeface="+mn-lt"/>
                <a:cs typeface="+mn-lt"/>
              </a:rPr>
              <a:t>practised</a:t>
            </a:r>
            <a:r>
              <a:rPr lang="en-US" sz="4800" b="1" dirty="0">
                <a:ea typeface="+mn-lt"/>
                <a:cs typeface="+mn-lt"/>
              </a:rPr>
              <a:t>, respected, protected and promoted</a:t>
            </a:r>
            <a:r>
              <a:rPr lang="en-US" sz="4800" dirty="0">
                <a:ea typeface="+mn-lt"/>
                <a:cs typeface="+mn-lt"/>
              </a:rPr>
              <a:t>.</a:t>
            </a:r>
            <a:endParaRPr lang="en-US" dirty="0"/>
          </a:p>
          <a:p>
            <a:pPr algn="l"/>
            <a:endParaRPr lang="en-US" dirty="0">
              <a:cs typeface="Calibri"/>
            </a:endParaRPr>
          </a:p>
        </p:txBody>
      </p:sp>
    </p:spTree>
    <p:extLst>
      <p:ext uri="{BB962C8B-B14F-4D97-AF65-F5344CB8AC3E}">
        <p14:creationId xmlns:p14="http://schemas.microsoft.com/office/powerpoint/2010/main" val="665104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id="{E19B87E2-5EF2-47A8-84ED-836CDEFA37B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DDE757FF-E538-40F5-A913-340F6E34D760}"/>
              </a:ext>
            </a:extLst>
          </p:cNvPr>
          <p:cNvPicPr>
            <a:picLocks noChangeAspect="1"/>
          </p:cNvPicPr>
          <p:nvPr/>
        </p:nvPicPr>
        <p:blipFill>
          <a:blip r:embed="rId3"/>
          <a:stretch>
            <a:fillRect/>
          </a:stretch>
        </p:blipFill>
        <p:spPr>
          <a:xfrm>
            <a:off x="299683" y="285677"/>
            <a:ext cx="5077534" cy="1047896"/>
          </a:xfrm>
          <a:prstGeom prst="rect">
            <a:avLst/>
          </a:prstGeom>
        </p:spPr>
      </p:pic>
      <p:sp>
        <p:nvSpPr>
          <p:cNvPr id="7" name="TextBox 6">
            <a:extLst>
              <a:ext uri="{FF2B5EF4-FFF2-40B4-BE49-F238E27FC236}">
                <a16:creationId xmlns:a16="http://schemas.microsoft.com/office/drawing/2014/main" id="{CD1B34C7-5DB5-4A9A-B1C7-A0210AF7435D}"/>
              </a:ext>
            </a:extLst>
          </p:cNvPr>
          <p:cNvSpPr txBox="1"/>
          <p:nvPr/>
        </p:nvSpPr>
        <p:spPr>
          <a:xfrm>
            <a:off x="128587" y="1555565"/>
            <a:ext cx="11939588" cy="2862322"/>
          </a:xfrm>
          <a:prstGeom prst="rect">
            <a:avLst/>
          </a:prstGeom>
          <a:noFill/>
        </p:spPr>
        <p:txBody>
          <a:bodyPr wrap="square" lIns="91440" tIns="45720" rIns="91440" bIns="45720" rtlCol="0" anchor="t">
            <a:spAutoFit/>
          </a:bodyPr>
          <a:lstStyle/>
          <a:p>
            <a:r>
              <a:rPr lang="en-GB" sz="3600" dirty="0">
                <a:latin typeface="Comic Sans MS"/>
              </a:rPr>
              <a:t>UNICEF was established in 1946 to provide emergency food and healthcare to children in countries that had been devastated by World War II. Since then, they have fought to protect the rights and well-being of every child in the world.</a:t>
            </a:r>
          </a:p>
        </p:txBody>
      </p:sp>
      <p:pic>
        <p:nvPicPr>
          <p:cNvPr id="2" name="Picture 1" descr="Emergency response: Our work in ...">
            <a:extLst>
              <a:ext uri="{FF2B5EF4-FFF2-40B4-BE49-F238E27FC236}">
                <a16:creationId xmlns:a16="http://schemas.microsoft.com/office/drawing/2014/main" id="{E6614C20-9251-4BD9-586D-0C617E16B031}"/>
              </a:ext>
            </a:extLst>
          </p:cNvPr>
          <p:cNvPicPr>
            <a:picLocks noChangeAspect="1"/>
          </p:cNvPicPr>
          <p:nvPr/>
        </p:nvPicPr>
        <p:blipFill>
          <a:blip r:embed="rId4"/>
          <a:stretch>
            <a:fillRect/>
          </a:stretch>
        </p:blipFill>
        <p:spPr>
          <a:xfrm>
            <a:off x="130968" y="4724400"/>
            <a:ext cx="2619375" cy="1743075"/>
          </a:xfrm>
          <a:prstGeom prst="rect">
            <a:avLst/>
          </a:prstGeom>
        </p:spPr>
      </p:pic>
      <p:pic>
        <p:nvPicPr>
          <p:cNvPr id="3" name="Picture 2" descr="Become an emergency partner - Unicef UK">
            <a:extLst>
              <a:ext uri="{FF2B5EF4-FFF2-40B4-BE49-F238E27FC236}">
                <a16:creationId xmlns:a16="http://schemas.microsoft.com/office/drawing/2014/main" id="{A18ABA87-2445-DCA2-FC13-1903BCDED6D2}"/>
              </a:ext>
            </a:extLst>
          </p:cNvPr>
          <p:cNvPicPr>
            <a:picLocks noChangeAspect="1"/>
          </p:cNvPicPr>
          <p:nvPr/>
        </p:nvPicPr>
        <p:blipFill>
          <a:blip r:embed="rId5"/>
          <a:stretch>
            <a:fillRect/>
          </a:stretch>
        </p:blipFill>
        <p:spPr>
          <a:xfrm>
            <a:off x="3167063" y="4724400"/>
            <a:ext cx="2619375" cy="1743075"/>
          </a:xfrm>
          <a:prstGeom prst="rect">
            <a:avLst/>
          </a:prstGeom>
        </p:spPr>
      </p:pic>
      <p:pic>
        <p:nvPicPr>
          <p:cNvPr id="5" name="Picture 4" descr="When Emergencies Hit, UNICEF Is Already ...">
            <a:extLst>
              <a:ext uri="{FF2B5EF4-FFF2-40B4-BE49-F238E27FC236}">
                <a16:creationId xmlns:a16="http://schemas.microsoft.com/office/drawing/2014/main" id="{D7D2A600-34B9-8AF5-C5E7-5078047F6DF1}"/>
              </a:ext>
            </a:extLst>
          </p:cNvPr>
          <p:cNvPicPr>
            <a:picLocks noChangeAspect="1"/>
          </p:cNvPicPr>
          <p:nvPr/>
        </p:nvPicPr>
        <p:blipFill>
          <a:blip r:embed="rId6"/>
          <a:stretch>
            <a:fillRect/>
          </a:stretch>
        </p:blipFill>
        <p:spPr>
          <a:xfrm>
            <a:off x="6253162" y="4719637"/>
            <a:ext cx="2543175" cy="1800225"/>
          </a:xfrm>
          <a:prstGeom prst="rect">
            <a:avLst/>
          </a:prstGeom>
        </p:spPr>
      </p:pic>
      <p:pic>
        <p:nvPicPr>
          <p:cNvPr id="8" name="Picture 7" descr="VaccinesWork: A Unicef campaign to ...">
            <a:extLst>
              <a:ext uri="{FF2B5EF4-FFF2-40B4-BE49-F238E27FC236}">
                <a16:creationId xmlns:a16="http://schemas.microsoft.com/office/drawing/2014/main" id="{DF2215FB-A7A9-632B-17F0-3F763646F92E}"/>
              </a:ext>
            </a:extLst>
          </p:cNvPr>
          <p:cNvPicPr>
            <a:picLocks noChangeAspect="1"/>
          </p:cNvPicPr>
          <p:nvPr/>
        </p:nvPicPr>
        <p:blipFill>
          <a:blip r:embed="rId7"/>
          <a:stretch>
            <a:fillRect/>
          </a:stretch>
        </p:blipFill>
        <p:spPr>
          <a:xfrm>
            <a:off x="9191625" y="4724400"/>
            <a:ext cx="2619375" cy="1743075"/>
          </a:xfrm>
          <a:prstGeom prst="rect">
            <a:avLst/>
          </a:prstGeom>
        </p:spPr>
      </p:pic>
    </p:spTree>
    <p:extLst>
      <p:ext uri="{BB962C8B-B14F-4D97-AF65-F5344CB8AC3E}">
        <p14:creationId xmlns:p14="http://schemas.microsoft.com/office/powerpoint/2010/main" val="4194308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The right to education | UNESCO">
            <a:extLst>
              <a:ext uri="{FF2B5EF4-FFF2-40B4-BE49-F238E27FC236}">
                <a16:creationId xmlns:a16="http://schemas.microsoft.com/office/drawing/2014/main" id="{BEAB7F75-6DA2-4B4E-96A8-56B43DAEA6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307" y="261178"/>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rotective Behaviours - What does it ...">
            <a:extLst>
              <a:ext uri="{FF2B5EF4-FFF2-40B4-BE49-F238E27FC236}">
                <a16:creationId xmlns:a16="http://schemas.microsoft.com/office/drawing/2014/main" id="{C613B475-1738-45DA-A417-DB7EF7891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817" y="5428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uman right to water and sanitation ...">
            <a:extLst>
              <a:ext uri="{FF2B5EF4-FFF2-40B4-BE49-F238E27FC236}">
                <a16:creationId xmlns:a16="http://schemas.microsoft.com/office/drawing/2014/main" id="{12A13CCC-C15A-4842-A7EF-43A1AB0326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7838" y="54282"/>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7F0A2E-19E8-4519-AB80-2BF948B5578F}"/>
              </a:ext>
            </a:extLst>
          </p:cNvPr>
          <p:cNvSpPr txBox="1"/>
          <p:nvPr/>
        </p:nvSpPr>
        <p:spPr>
          <a:xfrm>
            <a:off x="3958149" y="1798347"/>
            <a:ext cx="4200524" cy="2981325"/>
          </a:xfrm>
          <a:prstGeom prst="rect">
            <a:avLst/>
          </a:prstGeom>
          <a:solidFill>
            <a:schemeClr val="bg1"/>
          </a:solidFill>
        </p:spPr>
        <p:txBody>
          <a:bodyPr wrap="square" rtlCol="0">
            <a:spAutoFit/>
          </a:bodyPr>
          <a:lstStyle/>
          <a:p>
            <a:endParaRPr lang="en-GB" dirty="0"/>
          </a:p>
        </p:txBody>
      </p:sp>
      <p:pic>
        <p:nvPicPr>
          <p:cNvPr id="2050" name="Picture 2" descr="Developing Critical Thinking Skills ...">
            <a:extLst>
              <a:ext uri="{FF2B5EF4-FFF2-40B4-BE49-F238E27FC236}">
                <a16:creationId xmlns:a16="http://schemas.microsoft.com/office/drawing/2014/main" id="{5E7D3FE0-F2BB-479D-B68B-ADFFC27198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0978" y="1932794"/>
            <a:ext cx="3717643" cy="208884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FEA1DBB-D325-452F-86E4-71C74CF072BA}"/>
              </a:ext>
            </a:extLst>
          </p:cNvPr>
          <p:cNvSpPr txBox="1"/>
          <p:nvPr/>
        </p:nvSpPr>
        <p:spPr>
          <a:xfrm>
            <a:off x="4012406" y="4123460"/>
            <a:ext cx="5191124" cy="584775"/>
          </a:xfrm>
          <a:prstGeom prst="rect">
            <a:avLst/>
          </a:prstGeom>
          <a:noFill/>
        </p:spPr>
        <p:txBody>
          <a:bodyPr wrap="square" rtlCol="0">
            <a:spAutoFit/>
          </a:bodyPr>
          <a:lstStyle/>
          <a:p>
            <a:r>
              <a:rPr lang="en-GB" sz="3200" dirty="0">
                <a:latin typeface="Comic Sans MS" panose="030F0702030302020204" pitchFamily="66" charset="0"/>
              </a:rPr>
              <a:t>But, what are rights?</a:t>
            </a:r>
          </a:p>
        </p:txBody>
      </p:sp>
      <p:pic>
        <p:nvPicPr>
          <p:cNvPr id="2058" name="Picture 10" descr="Article 31: The necessity of play in ...">
            <a:extLst>
              <a:ext uri="{FF2B5EF4-FFF2-40B4-BE49-F238E27FC236}">
                <a16:creationId xmlns:a16="http://schemas.microsoft.com/office/drawing/2014/main" id="{828CD3DA-9617-43E6-A45F-B692D18D06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2438" y="231600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ro and Con: Right to Health Care ...">
            <a:extLst>
              <a:ext uri="{FF2B5EF4-FFF2-40B4-BE49-F238E27FC236}">
                <a16:creationId xmlns:a16="http://schemas.microsoft.com/office/drawing/2014/main" id="{5F1B95CD-663C-4838-9EBA-62413DA596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7838" y="255746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UNCRC Article 8 - I have a right to an ...">
            <a:extLst>
              <a:ext uri="{FF2B5EF4-FFF2-40B4-BE49-F238E27FC236}">
                <a16:creationId xmlns:a16="http://schemas.microsoft.com/office/drawing/2014/main" id="{AE67B500-73C2-4636-BC88-8C368498EF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0116" y="453866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Freedom of thought and religion | iscat.es">
            <a:extLst>
              <a:ext uri="{FF2B5EF4-FFF2-40B4-BE49-F238E27FC236}">
                <a16:creationId xmlns:a16="http://schemas.microsoft.com/office/drawing/2014/main" id="{043C0798-BF47-48CD-87C0-15F99C4239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91650" y="4708235"/>
            <a:ext cx="2571750" cy="17716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C329AB6-29D3-48E9-86D7-94800F7B189B}"/>
              </a:ext>
            </a:extLst>
          </p:cNvPr>
          <p:cNvSpPr txBox="1"/>
          <p:nvPr/>
        </p:nvSpPr>
        <p:spPr>
          <a:xfrm>
            <a:off x="3951516" y="5000625"/>
            <a:ext cx="4928676" cy="1569660"/>
          </a:xfrm>
          <a:prstGeom prst="rect">
            <a:avLst/>
          </a:prstGeom>
          <a:solidFill>
            <a:schemeClr val="accent4">
              <a:lumMod val="40000"/>
              <a:lumOff val="60000"/>
            </a:schemeClr>
          </a:solidFill>
          <a:ln w="19050">
            <a:solidFill>
              <a:schemeClr val="tx1"/>
            </a:solidFill>
          </a:ln>
        </p:spPr>
        <p:txBody>
          <a:bodyPr wrap="square" rtlCol="0">
            <a:spAutoFit/>
          </a:bodyPr>
          <a:lstStyle/>
          <a:p>
            <a:r>
              <a:rPr lang="en-GB" sz="2400" dirty="0">
                <a:latin typeface="Comic Sans MS" panose="030F0702030302020204" pitchFamily="66" charset="0"/>
              </a:rPr>
              <a:t>Your rights are the basic things you need and should have. Nobody should be able to take your rights away from you.</a:t>
            </a:r>
          </a:p>
        </p:txBody>
      </p:sp>
    </p:spTree>
    <p:extLst>
      <p:ext uri="{BB962C8B-B14F-4D97-AF65-F5344CB8AC3E}">
        <p14:creationId xmlns:p14="http://schemas.microsoft.com/office/powerpoint/2010/main" val="110639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56783B-6DD2-BE44-A03C-B9243077FC09}"/>
              </a:ext>
            </a:extLst>
          </p:cNvPr>
          <p:cNvSpPr>
            <a:spLocks noGrp="1"/>
          </p:cNvSpPr>
          <p:nvPr>
            <p:ph type="body" sz="quarter" idx="14"/>
          </p:nvPr>
        </p:nvSpPr>
        <p:spPr>
          <a:xfrm>
            <a:off x="528742" y="372635"/>
            <a:ext cx="3100284" cy="1031803"/>
          </a:xfrm>
        </p:spPr>
        <p:txBody>
          <a:bodyPr/>
          <a:lstStyle/>
          <a:p>
            <a:r>
              <a:rPr lang="en-US" sz="3200" dirty="0">
                <a:latin typeface="Arial Black" panose="020B0A04020102020204" pitchFamily="34" charset="0"/>
              </a:rPr>
              <a:t>GUESS THE ARTICLES</a:t>
            </a:r>
          </a:p>
        </p:txBody>
      </p:sp>
      <p:pic>
        <p:nvPicPr>
          <p:cNvPr id="9" name="Picture 8" descr="A group of children sitting in a circle in a circle&#10;&#10;Description automatically generated with medium confidence">
            <a:extLst>
              <a:ext uri="{FF2B5EF4-FFF2-40B4-BE49-F238E27FC236}">
                <a16:creationId xmlns:a16="http://schemas.microsoft.com/office/drawing/2014/main" id="{682573EB-351B-8278-08C1-CBA667B956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01350" y="1667133"/>
            <a:ext cx="3614033" cy="2409355"/>
          </a:xfrm>
          <a:prstGeom prst="rect">
            <a:avLst/>
          </a:prstGeom>
        </p:spPr>
      </p:pic>
      <p:pic>
        <p:nvPicPr>
          <p:cNvPr id="13" name="Picture 12" descr="A group of people running on a field&#10;&#10;Description automatically generated with medium confidence">
            <a:extLst>
              <a:ext uri="{FF2B5EF4-FFF2-40B4-BE49-F238E27FC236}">
                <a16:creationId xmlns:a16="http://schemas.microsoft.com/office/drawing/2014/main" id="{A1B86177-2A4E-9721-82F3-EF7CA2307B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4018" y="1644271"/>
            <a:ext cx="3589299" cy="2392866"/>
          </a:xfrm>
          <a:prstGeom prst="rect">
            <a:avLst/>
          </a:prstGeom>
        </p:spPr>
      </p:pic>
      <p:pic>
        <p:nvPicPr>
          <p:cNvPr id="4" name="Picture 3" descr="A group of children playing violin&#10;&#10;Description automatically generated with low confidence">
            <a:extLst>
              <a:ext uri="{FF2B5EF4-FFF2-40B4-BE49-F238E27FC236}">
                <a16:creationId xmlns:a16="http://schemas.microsoft.com/office/drawing/2014/main" id="{10D2FCD8-C9FB-3631-4E5C-9BC2E46357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8741" y="1667133"/>
            <a:ext cx="3614033" cy="2409355"/>
          </a:xfrm>
          <a:prstGeom prst="rect">
            <a:avLst/>
          </a:prstGeom>
        </p:spPr>
      </p:pic>
      <p:sp>
        <p:nvSpPr>
          <p:cNvPr id="5" name="Text Placeholder 4">
            <a:extLst>
              <a:ext uri="{FF2B5EF4-FFF2-40B4-BE49-F238E27FC236}">
                <a16:creationId xmlns:a16="http://schemas.microsoft.com/office/drawing/2014/main" id="{6DD4DFED-8ADA-4679-9E7D-47716B73682C}"/>
              </a:ext>
            </a:extLst>
          </p:cNvPr>
          <p:cNvSpPr>
            <a:spLocks noGrp="1"/>
          </p:cNvSpPr>
          <p:nvPr>
            <p:ph type="body" sz="quarter" idx="23"/>
          </p:nvPr>
        </p:nvSpPr>
        <p:spPr/>
        <p:txBody>
          <a:bodyPr/>
          <a:lstStyle/>
          <a:p>
            <a:endParaRPr lang="en-GB"/>
          </a:p>
        </p:txBody>
      </p:sp>
      <p:pic>
        <p:nvPicPr>
          <p:cNvPr id="15" name="Picture 4" descr="The right to education | UNESCO">
            <a:extLst>
              <a:ext uri="{FF2B5EF4-FFF2-40B4-BE49-F238E27FC236}">
                <a16:creationId xmlns:a16="http://schemas.microsoft.com/office/drawing/2014/main" id="{C7E54846-4A30-4AB2-90A9-E137C03AEF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9579" y="4199832"/>
            <a:ext cx="3754403" cy="248933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10 Ways Developing Countries Have Improved Education - BORGEN">
            <a:extLst>
              <a:ext uri="{FF2B5EF4-FFF2-40B4-BE49-F238E27FC236}">
                <a16:creationId xmlns:a16="http://schemas.microsoft.com/office/drawing/2014/main" id="{BF6CE806-E151-4583-A61E-3A5D521ECE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638" y="4199832"/>
            <a:ext cx="3740801" cy="2489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177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B8A8CE-BC55-4809-ABAF-0BAF6009F165}"/>
              </a:ext>
            </a:extLst>
          </p:cNvPr>
          <p:cNvSpPr txBox="1"/>
          <p:nvPr/>
        </p:nvSpPr>
        <p:spPr>
          <a:xfrm>
            <a:off x="2525210" y="553784"/>
            <a:ext cx="9533295" cy="5016758"/>
          </a:xfrm>
          <a:prstGeom prst="rect">
            <a:avLst/>
          </a:prstGeom>
          <a:noFill/>
        </p:spPr>
        <p:txBody>
          <a:bodyPr wrap="square" lIns="91440" tIns="45720" rIns="91440" bIns="45720" rtlCol="0" anchor="t">
            <a:spAutoFit/>
          </a:bodyPr>
          <a:lstStyle/>
          <a:p>
            <a:r>
              <a:rPr lang="en-GB" sz="3200" dirty="0">
                <a:latin typeface="Comic Sans MS" panose="030F0702030302020204" pitchFamily="66" charset="0"/>
              </a:rPr>
              <a:t>Article 28– Every child has the right to an education.</a:t>
            </a:r>
          </a:p>
          <a:p>
            <a:endParaRPr lang="en-GB" sz="3200" dirty="0">
              <a:latin typeface="Comic Sans MS" panose="030F0702030302020204" pitchFamily="66" charset="0"/>
            </a:endParaRPr>
          </a:p>
          <a:p>
            <a:endParaRPr lang="en-GB" sz="3200" dirty="0">
              <a:latin typeface="Comic Sans MS"/>
            </a:endParaRPr>
          </a:p>
          <a:p>
            <a:endParaRPr lang="en-GB" sz="3200" dirty="0">
              <a:latin typeface="Comic Sans MS"/>
            </a:endParaRPr>
          </a:p>
          <a:p>
            <a:r>
              <a:rPr lang="en-GB" sz="3200" dirty="0">
                <a:latin typeface="Comic Sans MS"/>
              </a:rPr>
              <a:t>Article 29 – Education must develop every child’s personality, talents and abilities to the full. It must encourage the child’s respect for human rights, as well as respect for their parents, their own and other cultures, and the environment.</a:t>
            </a:r>
            <a:endParaRPr lang="en-GB">
              <a:latin typeface="Comic Sans MS"/>
            </a:endParaRPr>
          </a:p>
        </p:txBody>
      </p:sp>
      <p:pic>
        <p:nvPicPr>
          <p:cNvPr id="3" name="Picture 2" descr="A sign with a person holding books&#10;&#10;Description automatically generated">
            <a:extLst>
              <a:ext uri="{FF2B5EF4-FFF2-40B4-BE49-F238E27FC236}">
                <a16:creationId xmlns:a16="http://schemas.microsoft.com/office/drawing/2014/main" id="{4966AF9F-4091-69EB-58E1-0BF803A2F855}"/>
              </a:ext>
            </a:extLst>
          </p:cNvPr>
          <p:cNvPicPr>
            <a:picLocks noChangeAspect="1"/>
          </p:cNvPicPr>
          <p:nvPr/>
        </p:nvPicPr>
        <p:blipFill>
          <a:blip r:embed="rId2"/>
          <a:stretch>
            <a:fillRect/>
          </a:stretch>
        </p:blipFill>
        <p:spPr>
          <a:xfrm>
            <a:off x="444500" y="557848"/>
            <a:ext cx="1813560" cy="2308225"/>
          </a:xfrm>
          <a:prstGeom prst="rect">
            <a:avLst/>
          </a:prstGeom>
        </p:spPr>
      </p:pic>
      <p:pic>
        <p:nvPicPr>
          <p:cNvPr id="4" name="Picture 3" descr="A white and orange sign with a person and a thought bubble&#10;&#10;Description automatically generated">
            <a:extLst>
              <a:ext uri="{FF2B5EF4-FFF2-40B4-BE49-F238E27FC236}">
                <a16:creationId xmlns:a16="http://schemas.microsoft.com/office/drawing/2014/main" id="{2C7B6888-E6B7-0CBD-1287-3DC0E8712DF9}"/>
              </a:ext>
            </a:extLst>
          </p:cNvPr>
          <p:cNvPicPr>
            <a:picLocks noChangeAspect="1"/>
          </p:cNvPicPr>
          <p:nvPr/>
        </p:nvPicPr>
        <p:blipFill>
          <a:blip r:embed="rId3"/>
          <a:stretch>
            <a:fillRect/>
          </a:stretch>
        </p:blipFill>
        <p:spPr>
          <a:xfrm>
            <a:off x="447675" y="3424872"/>
            <a:ext cx="1811655" cy="2317750"/>
          </a:xfrm>
          <a:prstGeom prst="rect">
            <a:avLst/>
          </a:prstGeom>
        </p:spPr>
      </p:pic>
    </p:spTree>
    <p:extLst>
      <p:ext uri="{BB962C8B-B14F-4D97-AF65-F5344CB8AC3E}">
        <p14:creationId xmlns:p14="http://schemas.microsoft.com/office/powerpoint/2010/main" val="2756921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5DD6C81-8AA4-E041-AAF8-8EB97BD3C477}"/>
              </a:ext>
            </a:extLst>
          </p:cNvPr>
          <p:cNvSpPr>
            <a:spLocks noGrp="1"/>
          </p:cNvSpPr>
          <p:nvPr>
            <p:ph type="body" sz="quarter" idx="14"/>
          </p:nvPr>
        </p:nvSpPr>
        <p:spPr>
          <a:xfrm>
            <a:off x="6536001" y="497483"/>
            <a:ext cx="4389173" cy="921003"/>
          </a:xfrm>
        </p:spPr>
        <p:txBody>
          <a:bodyPr/>
          <a:lstStyle/>
          <a:p>
            <a:r>
              <a:rPr lang="en-US" sz="2800" dirty="0">
                <a:latin typeface="Arial Black" panose="020B0A04020102020204" pitchFamily="34" charset="0"/>
              </a:rPr>
              <a:t>EXPLORING ARTICLE 29</a:t>
            </a:r>
          </a:p>
        </p:txBody>
      </p:sp>
      <p:sp>
        <p:nvSpPr>
          <p:cNvPr id="5" name="Text Placeholder 4">
            <a:extLst>
              <a:ext uri="{FF2B5EF4-FFF2-40B4-BE49-F238E27FC236}">
                <a16:creationId xmlns:a16="http://schemas.microsoft.com/office/drawing/2014/main" id="{80BACD06-3EA4-8443-8E69-00A32D75E953}"/>
              </a:ext>
            </a:extLst>
          </p:cNvPr>
          <p:cNvSpPr>
            <a:spLocks noGrp="1"/>
          </p:cNvSpPr>
          <p:nvPr>
            <p:ph type="body" sz="quarter" idx="23"/>
          </p:nvPr>
        </p:nvSpPr>
        <p:spPr>
          <a:xfrm>
            <a:off x="6535899" y="2141136"/>
            <a:ext cx="5351301" cy="1357312"/>
          </a:xfrm>
        </p:spPr>
        <p:txBody>
          <a:bodyPr>
            <a:normAutofit/>
          </a:bodyPr>
          <a:lstStyle/>
          <a:p>
            <a:r>
              <a:rPr lang="en-GB" sz="2000" b="0" i="0" dirty="0">
                <a:solidFill>
                  <a:srgbClr val="000000"/>
                </a:solidFill>
                <a:effectLst/>
                <a:latin typeface="Arial" panose="020B0604020202020204" pitchFamily="34" charset="0"/>
                <a:cs typeface="Arial" panose="020B0604020202020204" pitchFamily="34" charset="0"/>
              </a:rPr>
              <a:t>How can education support you to develop your personality, talents and abilities?  </a:t>
            </a:r>
            <a:endParaRPr lang="en-US" sz="2800" dirty="0">
              <a:latin typeface="Arial" panose="020B0604020202020204" pitchFamily="34" charset="0"/>
              <a:cs typeface="Arial" panose="020B0604020202020204" pitchFamily="34" charset="0"/>
            </a:endParaRPr>
          </a:p>
        </p:txBody>
      </p:sp>
      <p:pic>
        <p:nvPicPr>
          <p:cNvPr id="4" name="Picture 3" descr="A child holding a guitar&#10;&#10;Description automatically generated">
            <a:extLst>
              <a:ext uri="{FF2B5EF4-FFF2-40B4-BE49-F238E27FC236}">
                <a16:creationId xmlns:a16="http://schemas.microsoft.com/office/drawing/2014/main" id="{FFA75FF3-CB96-46B6-89C3-552ACCE9759B}"/>
              </a:ext>
            </a:extLst>
          </p:cNvPr>
          <p:cNvPicPr>
            <a:picLocks noChangeAspect="1"/>
          </p:cNvPicPr>
          <p:nvPr/>
        </p:nvPicPr>
        <p:blipFill>
          <a:blip r:embed="rId2"/>
          <a:stretch>
            <a:fillRect/>
          </a:stretch>
        </p:blipFill>
        <p:spPr>
          <a:xfrm>
            <a:off x="6213114" y="3126887"/>
            <a:ext cx="1806196" cy="1218632"/>
          </a:xfrm>
          <a:prstGeom prst="rect">
            <a:avLst/>
          </a:prstGeom>
        </p:spPr>
      </p:pic>
      <p:pic>
        <p:nvPicPr>
          <p:cNvPr id="6" name="Picture 5">
            <a:extLst>
              <a:ext uri="{FF2B5EF4-FFF2-40B4-BE49-F238E27FC236}">
                <a16:creationId xmlns:a16="http://schemas.microsoft.com/office/drawing/2014/main" id="{7357F899-8508-4C00-93E7-73A587E10E71}"/>
              </a:ext>
            </a:extLst>
          </p:cNvPr>
          <p:cNvPicPr>
            <a:picLocks noChangeAspect="1"/>
          </p:cNvPicPr>
          <p:nvPr/>
        </p:nvPicPr>
        <p:blipFill>
          <a:blip r:embed="rId3"/>
          <a:stretch>
            <a:fillRect/>
          </a:stretch>
        </p:blipFill>
        <p:spPr>
          <a:xfrm>
            <a:off x="8268139" y="3103075"/>
            <a:ext cx="1515388" cy="1243245"/>
          </a:xfrm>
          <a:prstGeom prst="rect">
            <a:avLst/>
          </a:prstGeom>
        </p:spPr>
      </p:pic>
      <p:pic>
        <p:nvPicPr>
          <p:cNvPr id="7" name="Picture 6">
            <a:extLst>
              <a:ext uri="{FF2B5EF4-FFF2-40B4-BE49-F238E27FC236}">
                <a16:creationId xmlns:a16="http://schemas.microsoft.com/office/drawing/2014/main" id="{BA81A7CB-BC4F-4EE2-AD7B-BF5B5085D7DB}"/>
              </a:ext>
            </a:extLst>
          </p:cNvPr>
          <p:cNvPicPr>
            <a:picLocks noChangeAspect="1"/>
          </p:cNvPicPr>
          <p:nvPr/>
        </p:nvPicPr>
        <p:blipFill>
          <a:blip r:embed="rId4"/>
          <a:stretch>
            <a:fillRect/>
          </a:stretch>
        </p:blipFill>
        <p:spPr>
          <a:xfrm>
            <a:off x="6213115" y="4531826"/>
            <a:ext cx="2818400" cy="1227815"/>
          </a:xfrm>
          <a:prstGeom prst="rect">
            <a:avLst/>
          </a:prstGeom>
        </p:spPr>
      </p:pic>
      <p:pic>
        <p:nvPicPr>
          <p:cNvPr id="8" name="Picture 7">
            <a:extLst>
              <a:ext uri="{FF2B5EF4-FFF2-40B4-BE49-F238E27FC236}">
                <a16:creationId xmlns:a16="http://schemas.microsoft.com/office/drawing/2014/main" id="{FB6B3EB1-62CA-4309-A349-7AA313117466}"/>
              </a:ext>
            </a:extLst>
          </p:cNvPr>
          <p:cNvPicPr>
            <a:picLocks noChangeAspect="1"/>
          </p:cNvPicPr>
          <p:nvPr/>
        </p:nvPicPr>
        <p:blipFill>
          <a:blip r:embed="rId5"/>
          <a:stretch>
            <a:fillRect/>
          </a:stretch>
        </p:blipFill>
        <p:spPr>
          <a:xfrm>
            <a:off x="10115700" y="3103075"/>
            <a:ext cx="1631535" cy="1316553"/>
          </a:xfrm>
          <a:prstGeom prst="rect">
            <a:avLst/>
          </a:prstGeom>
        </p:spPr>
      </p:pic>
      <p:pic>
        <p:nvPicPr>
          <p:cNvPr id="9" name="Picture 8">
            <a:extLst>
              <a:ext uri="{FF2B5EF4-FFF2-40B4-BE49-F238E27FC236}">
                <a16:creationId xmlns:a16="http://schemas.microsoft.com/office/drawing/2014/main" id="{CDDA3436-1642-42B4-B371-CFB2F6E1C629}"/>
              </a:ext>
            </a:extLst>
          </p:cNvPr>
          <p:cNvPicPr>
            <a:picLocks noChangeAspect="1"/>
          </p:cNvPicPr>
          <p:nvPr/>
        </p:nvPicPr>
        <p:blipFill>
          <a:blip r:embed="rId6"/>
          <a:stretch>
            <a:fillRect/>
          </a:stretch>
        </p:blipFill>
        <p:spPr>
          <a:xfrm>
            <a:off x="6213114" y="5754645"/>
            <a:ext cx="2818401" cy="1076018"/>
          </a:xfrm>
          <a:prstGeom prst="rect">
            <a:avLst/>
          </a:prstGeom>
        </p:spPr>
      </p:pic>
    </p:spTree>
    <p:extLst>
      <p:ext uri="{BB962C8B-B14F-4D97-AF65-F5344CB8AC3E}">
        <p14:creationId xmlns:p14="http://schemas.microsoft.com/office/powerpoint/2010/main" val="3005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DAE188-B461-304A-9ACF-B4696591BBA5}"/>
              </a:ext>
            </a:extLst>
          </p:cNvPr>
          <p:cNvSpPr>
            <a:spLocks noGrp="1"/>
          </p:cNvSpPr>
          <p:nvPr>
            <p:ph type="body" sz="quarter" idx="14"/>
          </p:nvPr>
        </p:nvSpPr>
        <p:spPr>
          <a:xfrm>
            <a:off x="528741" y="428036"/>
            <a:ext cx="4338534" cy="921003"/>
          </a:xfrm>
        </p:spPr>
        <p:txBody>
          <a:bodyPr/>
          <a:lstStyle/>
          <a:p>
            <a:r>
              <a:rPr lang="en-US" sz="2800" dirty="0">
                <a:latin typeface="Arial Black" panose="020B0A04020102020204" pitchFamily="34" charset="0"/>
              </a:rPr>
              <a:t>EXPLORING ARTICLE 29</a:t>
            </a:r>
          </a:p>
        </p:txBody>
      </p:sp>
      <p:sp>
        <p:nvSpPr>
          <p:cNvPr id="3" name="Text Placeholder 2">
            <a:extLst>
              <a:ext uri="{FF2B5EF4-FFF2-40B4-BE49-F238E27FC236}">
                <a16:creationId xmlns:a16="http://schemas.microsoft.com/office/drawing/2014/main" id="{969CAE0C-8DF7-5944-AE5F-25312ADF0302}"/>
              </a:ext>
            </a:extLst>
          </p:cNvPr>
          <p:cNvSpPr>
            <a:spLocks noGrp="1"/>
          </p:cNvSpPr>
          <p:nvPr>
            <p:ph type="body" sz="quarter" idx="17"/>
          </p:nvPr>
        </p:nvSpPr>
        <p:spPr>
          <a:xfrm>
            <a:off x="528636" y="6165552"/>
            <a:ext cx="10781619" cy="259486"/>
          </a:xfrm>
        </p:spPr>
        <p:txBody>
          <a:bodyPr/>
          <a:lstStyle/>
          <a:p>
            <a:r>
              <a:rPr lang="en-US" sz="1800" dirty="0">
                <a:latin typeface="Arial Black" panose="020B0A04020102020204" pitchFamily="34" charset="0"/>
              </a:rPr>
              <a:t>What else did you think of?</a:t>
            </a:r>
          </a:p>
        </p:txBody>
      </p:sp>
      <p:sp>
        <p:nvSpPr>
          <p:cNvPr id="4" name="Text Placeholder 3">
            <a:extLst>
              <a:ext uri="{FF2B5EF4-FFF2-40B4-BE49-F238E27FC236}">
                <a16:creationId xmlns:a16="http://schemas.microsoft.com/office/drawing/2014/main" id="{7920D01A-4E83-BD46-A2A0-3F244A7D11DC}"/>
              </a:ext>
            </a:extLst>
          </p:cNvPr>
          <p:cNvSpPr>
            <a:spLocks noGrp="1"/>
          </p:cNvSpPr>
          <p:nvPr>
            <p:ph type="body" sz="quarter" idx="20"/>
          </p:nvPr>
        </p:nvSpPr>
        <p:spPr>
          <a:xfrm>
            <a:off x="528636" y="1563691"/>
            <a:ext cx="10781620" cy="448808"/>
          </a:xfrm>
        </p:spPr>
        <p:txBody>
          <a:bodyPr>
            <a:normAutofit/>
          </a:bodyPr>
          <a:lstStyle/>
          <a:p>
            <a:r>
              <a:rPr lang="en-US" sz="2000" dirty="0">
                <a:latin typeface="Arial Black" panose="020B0A04020102020204" pitchFamily="34" charset="0"/>
              </a:rPr>
              <a:t>Did you think of these?</a:t>
            </a:r>
          </a:p>
        </p:txBody>
      </p:sp>
      <p:sp>
        <p:nvSpPr>
          <p:cNvPr id="5" name="Text Placeholder 4">
            <a:extLst>
              <a:ext uri="{FF2B5EF4-FFF2-40B4-BE49-F238E27FC236}">
                <a16:creationId xmlns:a16="http://schemas.microsoft.com/office/drawing/2014/main" id="{605676CA-21AD-D447-A863-BE7395533B6E}"/>
              </a:ext>
            </a:extLst>
          </p:cNvPr>
          <p:cNvSpPr>
            <a:spLocks noGrp="1"/>
          </p:cNvSpPr>
          <p:nvPr>
            <p:ph type="body" sz="quarter" idx="21"/>
          </p:nvPr>
        </p:nvSpPr>
        <p:spPr>
          <a:xfrm>
            <a:off x="528636" y="2001456"/>
            <a:ext cx="11471580" cy="4369629"/>
          </a:xfrm>
        </p:spPr>
        <p:txBody>
          <a:bodyPr vert="horz" lIns="0" tIns="45720" rIns="91440" bIns="45720" numCol="2" rtlCol="0" anchor="t">
            <a:noAutofit/>
          </a:bodyPr>
          <a:lstStyle/>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Support health and wellbeing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GB" dirty="0">
                <a:latin typeface="Arial"/>
                <a:ea typeface="Calibri"/>
                <a:cs typeface="Times New Roman"/>
              </a:rPr>
              <a:t>Understanding human rights</a:t>
            </a:r>
            <a:endParaRPr lang="en-GB" sz="1800" dirty="0">
              <a:effectLst/>
              <a:latin typeface="Arial"/>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Provide a safe space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Treating you as an individual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Learning about different careers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Providing access to music, art and sports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Giving you a voice</a:t>
            </a:r>
          </a:p>
          <a:p>
            <a:pPr marL="342900" lvl="0" indent="-342900">
              <a:lnSpc>
                <a:spcPct val="107000"/>
              </a:lnSpc>
              <a:buFont typeface="Symbol" panose="05050102010706020507" pitchFamily="18" charset="2"/>
              <a:buChar char=""/>
            </a:pPr>
            <a:endParaRPr lang="en-GB" dirty="0">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GB" dirty="0">
                <a:latin typeface="Arial"/>
                <a:ea typeface="Calibri"/>
                <a:cs typeface="Arial"/>
              </a:rPr>
              <a:t>Encourage friendships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GB" dirty="0">
                <a:latin typeface="Arial"/>
                <a:ea typeface="Calibri"/>
                <a:cs typeface="Times New Roman"/>
              </a:rPr>
              <a:t>Trips</a:t>
            </a:r>
            <a:r>
              <a:rPr lang="en-GB" dirty="0">
                <a:latin typeface="Calibri" panose="020F0502020204030204" pitchFamily="34" charset="0"/>
                <a:ea typeface="Calibri"/>
                <a:cs typeface="Times New Roman" panose="02020603050405020304" pitchFamily="18" charset="0"/>
              </a:rPr>
              <a:t> / </a:t>
            </a:r>
            <a:r>
              <a:rPr lang="en-GB" sz="1800" dirty="0">
                <a:effectLst/>
                <a:latin typeface="Arial" panose="020B0604020202020204" pitchFamily="34" charset="0"/>
                <a:ea typeface="Calibri" panose="020F0502020204030204" pitchFamily="34" charset="0"/>
                <a:cs typeface="Times New Roman" panose="02020603050405020304" pitchFamily="18" charset="0"/>
              </a:rPr>
              <a:t>Residentials</a:t>
            </a:r>
          </a:p>
          <a:p>
            <a:pPr marL="342900" indent="-342900">
              <a:lnSpc>
                <a:spcPct val="107000"/>
              </a:lnSpc>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Productions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Outdoor learning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Clubs</a:t>
            </a:r>
          </a:p>
          <a:p>
            <a:pPr marL="342900" lvl="0" indent="-342900">
              <a:lnSpc>
                <a:spcPct val="107000"/>
              </a:lnSpc>
              <a:buFont typeface="Symbol" panose="05050102010706020507" pitchFamily="18" charset="2"/>
              <a:buChar char=""/>
            </a:pPr>
            <a:r>
              <a:rPr lang="en-GB" dirty="0">
                <a:latin typeface="Arial" panose="020B0604020202020204" pitchFamily="34" charset="0"/>
                <a:ea typeface="Calibri" panose="020F0502020204030204" pitchFamily="34" charset="0"/>
                <a:cs typeface="Times New Roman" panose="02020603050405020304" pitchFamily="18" charset="0"/>
              </a:rPr>
              <a:t>OPAL</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8401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B8A8CE-BC55-4809-ABAF-0BAF6009F165}"/>
              </a:ext>
            </a:extLst>
          </p:cNvPr>
          <p:cNvSpPr txBox="1"/>
          <p:nvPr/>
        </p:nvSpPr>
        <p:spPr>
          <a:xfrm>
            <a:off x="2372810" y="1122744"/>
            <a:ext cx="7674015" cy="584775"/>
          </a:xfrm>
          <a:prstGeom prst="rect">
            <a:avLst/>
          </a:prstGeom>
          <a:noFill/>
        </p:spPr>
        <p:txBody>
          <a:bodyPr wrap="square" rtlCol="0">
            <a:spAutoFit/>
          </a:bodyPr>
          <a:lstStyle/>
          <a:p>
            <a:endParaRPr lang="en-GB" sz="3200" dirty="0">
              <a:latin typeface="Comic Sans MS" panose="030F0702030302020204" pitchFamily="66" charset="0"/>
            </a:endParaRPr>
          </a:p>
        </p:txBody>
      </p:sp>
      <p:pic>
        <p:nvPicPr>
          <p:cNvPr id="4100" name="Picture 4" descr="Here Comes Frankie! : Hopgood, Tim ...">
            <a:extLst>
              <a:ext uri="{FF2B5EF4-FFF2-40B4-BE49-F238E27FC236}">
                <a16:creationId xmlns:a16="http://schemas.microsoft.com/office/drawing/2014/main" id="{F3A655F0-A4F8-4869-B768-549A78DCC7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5132" y="706055"/>
            <a:ext cx="4132583" cy="5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8735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908B62-B640-4938-93EE-596E61C134C0}"/>
              </a:ext>
            </a:extLst>
          </p:cNvPr>
          <p:cNvSpPr txBox="1"/>
          <p:nvPr/>
        </p:nvSpPr>
        <p:spPr>
          <a:xfrm>
            <a:off x="299307" y="145061"/>
            <a:ext cx="10069975" cy="646331"/>
          </a:xfrm>
          <a:prstGeom prst="rect">
            <a:avLst/>
          </a:prstGeom>
          <a:noFill/>
        </p:spPr>
        <p:txBody>
          <a:bodyPr wrap="square" rtlCol="0">
            <a:spAutoFit/>
          </a:bodyPr>
          <a:lstStyle/>
          <a:p>
            <a:r>
              <a:rPr lang="en-GB" sz="3600" dirty="0">
                <a:latin typeface="Comic Sans MS" panose="030F0702030302020204" pitchFamily="66" charset="0"/>
              </a:rPr>
              <a:t>What skills will you learn this year? </a:t>
            </a:r>
          </a:p>
        </p:txBody>
      </p:sp>
      <p:sp>
        <p:nvSpPr>
          <p:cNvPr id="3" name="TextBox 2">
            <a:extLst>
              <a:ext uri="{FF2B5EF4-FFF2-40B4-BE49-F238E27FC236}">
                <a16:creationId xmlns:a16="http://schemas.microsoft.com/office/drawing/2014/main" id="{99FC17CE-8EFF-4D6F-BDFD-A75F3730DCC1}"/>
              </a:ext>
            </a:extLst>
          </p:cNvPr>
          <p:cNvSpPr txBox="1"/>
          <p:nvPr/>
        </p:nvSpPr>
        <p:spPr>
          <a:xfrm>
            <a:off x="1800920" y="1254172"/>
            <a:ext cx="10069975" cy="646331"/>
          </a:xfrm>
          <a:prstGeom prst="rect">
            <a:avLst/>
          </a:prstGeom>
          <a:noFill/>
        </p:spPr>
        <p:txBody>
          <a:bodyPr wrap="square" rtlCol="0">
            <a:spAutoFit/>
          </a:bodyPr>
          <a:lstStyle/>
          <a:p>
            <a:r>
              <a:rPr lang="en-GB" sz="3600" dirty="0">
                <a:latin typeface="Comic Sans MS" panose="030F0702030302020204" pitchFamily="66" charset="0"/>
              </a:rPr>
              <a:t>What talents will you develop?</a:t>
            </a:r>
          </a:p>
        </p:txBody>
      </p:sp>
      <p:sp>
        <p:nvSpPr>
          <p:cNvPr id="4" name="TextBox 3">
            <a:extLst>
              <a:ext uri="{FF2B5EF4-FFF2-40B4-BE49-F238E27FC236}">
                <a16:creationId xmlns:a16="http://schemas.microsoft.com/office/drawing/2014/main" id="{4C533763-2E8F-4452-8040-B01C836BB0FF}"/>
              </a:ext>
            </a:extLst>
          </p:cNvPr>
          <p:cNvSpPr txBox="1"/>
          <p:nvPr/>
        </p:nvSpPr>
        <p:spPr>
          <a:xfrm>
            <a:off x="0" y="4265579"/>
            <a:ext cx="11627501" cy="1200329"/>
          </a:xfrm>
          <a:prstGeom prst="rect">
            <a:avLst/>
          </a:prstGeom>
          <a:noFill/>
        </p:spPr>
        <p:txBody>
          <a:bodyPr wrap="square" rtlCol="0">
            <a:spAutoFit/>
          </a:bodyPr>
          <a:lstStyle/>
          <a:p>
            <a:r>
              <a:rPr lang="en-GB" sz="3600" dirty="0">
                <a:latin typeface="Comic Sans MS" panose="030F0702030302020204" pitchFamily="66" charset="0"/>
              </a:rPr>
              <a:t>How will you make the most of the opportunities provided to you?</a:t>
            </a:r>
          </a:p>
        </p:txBody>
      </p:sp>
      <p:pic>
        <p:nvPicPr>
          <p:cNvPr id="6" name="Picture 5">
            <a:extLst>
              <a:ext uri="{FF2B5EF4-FFF2-40B4-BE49-F238E27FC236}">
                <a16:creationId xmlns:a16="http://schemas.microsoft.com/office/drawing/2014/main" id="{E4B90F52-8F52-47CB-8B1D-FD3E81D65468}"/>
              </a:ext>
            </a:extLst>
          </p:cNvPr>
          <p:cNvPicPr>
            <a:picLocks noChangeAspect="1"/>
          </p:cNvPicPr>
          <p:nvPr/>
        </p:nvPicPr>
        <p:blipFill>
          <a:blip r:embed="rId2"/>
          <a:stretch>
            <a:fillRect/>
          </a:stretch>
        </p:blipFill>
        <p:spPr>
          <a:xfrm>
            <a:off x="8710680" y="340037"/>
            <a:ext cx="3317204" cy="1840513"/>
          </a:xfrm>
          <a:prstGeom prst="rect">
            <a:avLst/>
          </a:prstGeom>
        </p:spPr>
      </p:pic>
      <p:pic>
        <p:nvPicPr>
          <p:cNvPr id="8" name="Picture 7">
            <a:extLst>
              <a:ext uri="{FF2B5EF4-FFF2-40B4-BE49-F238E27FC236}">
                <a16:creationId xmlns:a16="http://schemas.microsoft.com/office/drawing/2014/main" id="{E826AAB5-E63D-4D94-AC4B-E01F1C5FC45E}"/>
              </a:ext>
            </a:extLst>
          </p:cNvPr>
          <p:cNvPicPr>
            <a:picLocks noChangeAspect="1"/>
          </p:cNvPicPr>
          <p:nvPr/>
        </p:nvPicPr>
        <p:blipFill>
          <a:blip r:embed="rId3"/>
          <a:stretch>
            <a:fillRect/>
          </a:stretch>
        </p:blipFill>
        <p:spPr>
          <a:xfrm>
            <a:off x="5818103" y="2639598"/>
            <a:ext cx="3699044" cy="1230648"/>
          </a:xfrm>
          <a:prstGeom prst="rect">
            <a:avLst/>
          </a:prstGeom>
        </p:spPr>
      </p:pic>
      <p:pic>
        <p:nvPicPr>
          <p:cNvPr id="10" name="Picture 9">
            <a:extLst>
              <a:ext uri="{FF2B5EF4-FFF2-40B4-BE49-F238E27FC236}">
                <a16:creationId xmlns:a16="http://schemas.microsoft.com/office/drawing/2014/main" id="{948354C9-3C3D-4954-B53B-CCB932F818EA}"/>
              </a:ext>
            </a:extLst>
          </p:cNvPr>
          <p:cNvPicPr>
            <a:picLocks noChangeAspect="1"/>
          </p:cNvPicPr>
          <p:nvPr/>
        </p:nvPicPr>
        <p:blipFill>
          <a:blip r:embed="rId4"/>
          <a:stretch>
            <a:fillRect/>
          </a:stretch>
        </p:blipFill>
        <p:spPr>
          <a:xfrm>
            <a:off x="299307" y="1253612"/>
            <a:ext cx="1501613" cy="2549747"/>
          </a:xfrm>
          <a:prstGeom prst="rect">
            <a:avLst/>
          </a:prstGeom>
        </p:spPr>
      </p:pic>
      <p:pic>
        <p:nvPicPr>
          <p:cNvPr id="6146" name="Picture 2">
            <a:extLst>
              <a:ext uri="{FF2B5EF4-FFF2-40B4-BE49-F238E27FC236}">
                <a16:creationId xmlns:a16="http://schemas.microsoft.com/office/drawing/2014/main" id="{7EDA8051-AC64-4840-8E55-355EC57541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31948" y="4975545"/>
            <a:ext cx="2338947" cy="172444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6129466C-C846-4E34-A981-D9DFA1AE504A}"/>
              </a:ext>
            </a:extLst>
          </p:cNvPr>
          <p:cNvPicPr>
            <a:picLocks noChangeAspect="1"/>
          </p:cNvPicPr>
          <p:nvPr/>
        </p:nvPicPr>
        <p:blipFill>
          <a:blip r:embed="rId6"/>
          <a:stretch>
            <a:fillRect/>
          </a:stretch>
        </p:blipFill>
        <p:spPr>
          <a:xfrm>
            <a:off x="7014500" y="4984805"/>
            <a:ext cx="2114447" cy="1734722"/>
          </a:xfrm>
          <a:prstGeom prst="rect">
            <a:avLst/>
          </a:prstGeom>
        </p:spPr>
      </p:pic>
      <p:pic>
        <p:nvPicPr>
          <p:cNvPr id="17" name="Picture 16">
            <a:extLst>
              <a:ext uri="{FF2B5EF4-FFF2-40B4-BE49-F238E27FC236}">
                <a16:creationId xmlns:a16="http://schemas.microsoft.com/office/drawing/2014/main" id="{B7C3B2F2-62EF-4E1A-8B01-7F2B6B2FF9A8}"/>
              </a:ext>
            </a:extLst>
          </p:cNvPr>
          <p:cNvPicPr>
            <a:picLocks noChangeAspect="1"/>
          </p:cNvPicPr>
          <p:nvPr/>
        </p:nvPicPr>
        <p:blipFill>
          <a:blip r:embed="rId7"/>
          <a:stretch>
            <a:fillRect/>
          </a:stretch>
        </p:blipFill>
        <p:spPr>
          <a:xfrm>
            <a:off x="5057591" y="4984805"/>
            <a:ext cx="1663670" cy="1734682"/>
          </a:xfrm>
          <a:prstGeom prst="rect">
            <a:avLst/>
          </a:prstGeom>
        </p:spPr>
      </p:pic>
      <p:pic>
        <p:nvPicPr>
          <p:cNvPr id="19" name="Picture 18">
            <a:extLst>
              <a:ext uri="{FF2B5EF4-FFF2-40B4-BE49-F238E27FC236}">
                <a16:creationId xmlns:a16="http://schemas.microsoft.com/office/drawing/2014/main" id="{A009D2B3-8D1D-44C0-98D2-1806BA5A04F6}"/>
              </a:ext>
            </a:extLst>
          </p:cNvPr>
          <p:cNvPicPr>
            <a:picLocks noChangeAspect="1"/>
          </p:cNvPicPr>
          <p:nvPr/>
        </p:nvPicPr>
        <p:blipFill>
          <a:blip r:embed="rId8"/>
          <a:stretch>
            <a:fillRect/>
          </a:stretch>
        </p:blipFill>
        <p:spPr>
          <a:xfrm>
            <a:off x="9675834" y="2371520"/>
            <a:ext cx="2347208" cy="1894059"/>
          </a:xfrm>
          <a:prstGeom prst="rect">
            <a:avLst/>
          </a:prstGeom>
        </p:spPr>
      </p:pic>
      <p:pic>
        <p:nvPicPr>
          <p:cNvPr id="7" name="Picture 6" descr="A child holding a guitar&#10;&#10;Description automatically generated">
            <a:extLst>
              <a:ext uri="{FF2B5EF4-FFF2-40B4-BE49-F238E27FC236}">
                <a16:creationId xmlns:a16="http://schemas.microsoft.com/office/drawing/2014/main" id="{63542121-F94F-296C-EFA7-85DDCB6FF781}"/>
              </a:ext>
            </a:extLst>
          </p:cNvPr>
          <p:cNvPicPr>
            <a:picLocks noChangeAspect="1"/>
          </p:cNvPicPr>
          <p:nvPr/>
        </p:nvPicPr>
        <p:blipFill>
          <a:blip r:embed="rId9"/>
          <a:stretch>
            <a:fillRect/>
          </a:stretch>
        </p:blipFill>
        <p:spPr>
          <a:xfrm>
            <a:off x="3105930" y="5498057"/>
            <a:ext cx="1806196" cy="1218632"/>
          </a:xfrm>
          <a:prstGeom prst="rect">
            <a:avLst/>
          </a:prstGeom>
        </p:spPr>
      </p:pic>
      <p:pic>
        <p:nvPicPr>
          <p:cNvPr id="13" name="Picture 12">
            <a:extLst>
              <a:ext uri="{FF2B5EF4-FFF2-40B4-BE49-F238E27FC236}">
                <a16:creationId xmlns:a16="http://schemas.microsoft.com/office/drawing/2014/main" id="{14916EE8-9D02-4D2E-8C01-57F2F2CCB7DC}"/>
              </a:ext>
            </a:extLst>
          </p:cNvPr>
          <p:cNvPicPr>
            <a:picLocks noChangeAspect="1"/>
          </p:cNvPicPr>
          <p:nvPr/>
        </p:nvPicPr>
        <p:blipFill>
          <a:blip r:embed="rId10"/>
          <a:stretch>
            <a:fillRect/>
          </a:stretch>
        </p:blipFill>
        <p:spPr>
          <a:xfrm>
            <a:off x="131454" y="5697418"/>
            <a:ext cx="2901744" cy="980768"/>
          </a:xfrm>
          <a:prstGeom prst="rect">
            <a:avLst/>
          </a:prstGeom>
        </p:spPr>
      </p:pic>
      <p:pic>
        <p:nvPicPr>
          <p:cNvPr id="5" name="Picture 4" descr="A group of people on a stage&#10;&#10;Description automatically generated">
            <a:extLst>
              <a:ext uri="{FF2B5EF4-FFF2-40B4-BE49-F238E27FC236}">
                <a16:creationId xmlns:a16="http://schemas.microsoft.com/office/drawing/2014/main" id="{7FD93A92-4A0F-4145-AF6B-C6329802DAF9}"/>
              </a:ext>
            </a:extLst>
          </p:cNvPr>
          <p:cNvPicPr>
            <a:picLocks noChangeAspect="1"/>
          </p:cNvPicPr>
          <p:nvPr/>
        </p:nvPicPr>
        <p:blipFill>
          <a:blip r:embed="rId11"/>
          <a:stretch>
            <a:fillRect/>
          </a:stretch>
        </p:blipFill>
        <p:spPr>
          <a:xfrm>
            <a:off x="2050256" y="2097881"/>
            <a:ext cx="3495675" cy="2162175"/>
          </a:xfrm>
          <a:prstGeom prst="rect">
            <a:avLst/>
          </a:prstGeom>
        </p:spPr>
      </p:pic>
    </p:spTree>
    <p:extLst>
      <p:ext uri="{BB962C8B-B14F-4D97-AF65-F5344CB8AC3E}">
        <p14:creationId xmlns:p14="http://schemas.microsoft.com/office/powerpoint/2010/main" val="3131664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3E232D-F19F-4ACA-801A-085597C93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243A7D-3720-4A9B-A1DD-669ABFEF83FB}">
  <ds:schemaRefs>
    <ds:schemaRef ds:uri="47c9a9f1-703d-4280-927b-1074eb7ef86a"/>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http://www.w3.org/XML/1998/namespace"/>
    <ds:schemaRef ds:uri="http://purl.org/dc/terms/"/>
    <ds:schemaRef ds:uri="d2f5ad65-7b50-424d-b6c9-b8996d629881"/>
    <ds:schemaRef ds:uri="http://purl.org/dc/dcmitype/"/>
  </ds:schemaRefs>
</ds:datastoreItem>
</file>

<file path=customXml/itemProps3.xml><?xml version="1.0" encoding="utf-8"?>
<ds:datastoreItem xmlns:ds="http://schemas.openxmlformats.org/officeDocument/2006/customXml" ds:itemID="{5EF56F30-2CA9-4013-81CB-51F530C6000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497</TotalTime>
  <Words>297</Words>
  <Application>Microsoft Office PowerPoint</Application>
  <PresentationFormat>Widescreen</PresentationFormat>
  <Paragraphs>41</Paragraphs>
  <Slides>10</Slides>
  <Notes>2</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Kwouk</dc:creator>
  <cp:lastModifiedBy>Briony Kwouk</cp:lastModifiedBy>
  <cp:revision>90</cp:revision>
  <dcterms:created xsi:type="dcterms:W3CDTF">2024-08-04T15:46:35Z</dcterms:created>
  <dcterms:modified xsi:type="dcterms:W3CDTF">2024-08-29T20:57:06Z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