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68" r:id="rId5"/>
    <p:sldId id="261" r:id="rId6"/>
    <p:sldId id="269" r:id="rId7"/>
    <p:sldId id="270" r:id="rId8"/>
    <p:sldId id="259" r:id="rId9"/>
    <p:sldId id="271" r:id="rId10"/>
    <p:sldId id="272" r:id="rId11"/>
    <p:sldId id="273" r:id="rId12"/>
    <p:sldId id="275" r:id="rId13"/>
    <p:sldId id="276" r:id="rId14"/>
    <p:sldId id="27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F0F5FB-2561-9E60-E0B8-4C90D618C9DD}" v="106" dt="2024-09-16T19:24:36.600"/>
    <p1510:client id="{76178862-9D96-E252-F1C7-D5A7D5BC2090}" v="48" dt="2024-09-16T20:18:09.522"/>
    <p1510:client id="{BD443FFB-0C2A-AB2B-7965-43BB9F03B566}" v="317" dt="2024-09-15T20:37:21.944"/>
    <p1510:client id="{C5D5D5B9-9F08-ECA4-9498-78F09C0E17DF}" v="2" dt="2024-09-16T19:45:54.5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ony Kwouk" userId="fe66d0e7-3488-4f0d-aaae-089bb1435dec" providerId="ADAL" clId="{11234B6D-04F5-41E8-AD50-FDDBDB2D9FBF}"/>
    <pc:docChg chg="custSel modSld">
      <pc:chgData name="Briony Kwouk" userId="fe66d0e7-3488-4f0d-aaae-089bb1435dec" providerId="ADAL" clId="{11234B6D-04F5-41E8-AD50-FDDBDB2D9FBF}" dt="2024-09-13T13:15:14.738" v="393" actId="20577"/>
      <pc:docMkLst>
        <pc:docMk/>
      </pc:docMkLst>
      <pc:sldChg chg="modNotesTx">
        <pc:chgData name="Briony Kwouk" userId="fe66d0e7-3488-4f0d-aaae-089bb1435dec" providerId="ADAL" clId="{11234B6D-04F5-41E8-AD50-FDDBDB2D9FBF}" dt="2024-09-13T13:13:41.470" v="360" actId="20577"/>
        <pc:sldMkLst>
          <pc:docMk/>
          <pc:sldMk cId="4152554294" sldId="259"/>
        </pc:sldMkLst>
      </pc:sldChg>
      <pc:sldChg chg="modNotesTx">
        <pc:chgData name="Briony Kwouk" userId="fe66d0e7-3488-4f0d-aaae-089bb1435dec" providerId="ADAL" clId="{11234B6D-04F5-41E8-AD50-FDDBDB2D9FBF}" dt="2024-09-13T13:15:14.738" v="393" actId="20577"/>
        <pc:sldMkLst>
          <pc:docMk/>
          <pc:sldMk cId="1254057417" sldId="269"/>
        </pc:sldMkLst>
      </pc:sldChg>
    </pc:docChg>
  </pc:docChgLst>
  <pc:docChgLst>
    <pc:chgData name="Briony Kwouk" userId="S::b.kwouk@ladyj.kent.sch.uk::fe66d0e7-3488-4f0d-aaae-089bb1435dec" providerId="AD" clId="Web-{76178862-9D96-E252-F1C7-D5A7D5BC2090}"/>
    <pc:docChg chg="modSld">
      <pc:chgData name="Briony Kwouk" userId="S::b.kwouk@ladyj.kent.sch.uk::fe66d0e7-3488-4f0d-aaae-089bb1435dec" providerId="AD" clId="Web-{76178862-9D96-E252-F1C7-D5A7D5BC2090}" dt="2024-09-16T20:18:09.522" v="27" actId="20577"/>
      <pc:docMkLst>
        <pc:docMk/>
      </pc:docMkLst>
      <pc:sldChg chg="modSp">
        <pc:chgData name="Briony Kwouk" userId="S::b.kwouk@ladyj.kent.sch.uk::fe66d0e7-3488-4f0d-aaae-089bb1435dec" providerId="AD" clId="Web-{76178862-9D96-E252-F1C7-D5A7D5BC2090}" dt="2024-09-16T20:18:09.522" v="27" actId="20577"/>
        <pc:sldMkLst>
          <pc:docMk/>
          <pc:sldMk cId="1411022248" sldId="277"/>
        </pc:sldMkLst>
        <pc:spChg chg="mod">
          <ac:chgData name="Briony Kwouk" userId="S::b.kwouk@ladyj.kent.sch.uk::fe66d0e7-3488-4f0d-aaae-089bb1435dec" providerId="AD" clId="Web-{76178862-9D96-E252-F1C7-D5A7D5BC2090}" dt="2024-09-16T20:18:09.522" v="27" actId="20577"/>
          <ac:spMkLst>
            <pc:docMk/>
            <pc:sldMk cId="1411022248" sldId="277"/>
            <ac:spMk id="18" creationId="{D0D1F53C-0D0A-B645-FBA5-466C9832F932}"/>
          </ac:spMkLst>
        </pc:spChg>
      </pc:sldChg>
    </pc:docChg>
  </pc:docChgLst>
  <pc:docChgLst>
    <pc:chgData name="Katrina Law-Williams" userId="S::k.law-williams@ladyj.kent.sch.uk::8498871e-8b9b-4b30-81bf-8dcdb32f6ebd" providerId="AD" clId="Web-{C5D5D5B9-9F08-ECA4-9498-78F09C0E17DF}"/>
    <pc:docChg chg="modSld">
      <pc:chgData name="Katrina Law-Williams" userId="S::k.law-williams@ladyj.kent.sch.uk::8498871e-8b9b-4b30-81bf-8dcdb32f6ebd" providerId="AD" clId="Web-{C5D5D5B9-9F08-ECA4-9498-78F09C0E17DF}" dt="2024-09-16T19:45:52.210" v="48" actId="20577"/>
      <pc:docMkLst>
        <pc:docMk/>
      </pc:docMkLst>
      <pc:sldChg chg="modNotes">
        <pc:chgData name="Katrina Law-Williams" userId="S::k.law-williams@ladyj.kent.sch.uk::8498871e-8b9b-4b30-81bf-8dcdb32f6ebd" providerId="AD" clId="Web-{C5D5D5B9-9F08-ECA4-9498-78F09C0E17DF}" dt="2024-09-16T19:45:36.319" v="47"/>
        <pc:sldMkLst>
          <pc:docMk/>
          <pc:sldMk cId="1058197493" sldId="261"/>
        </pc:sldMkLst>
      </pc:sldChg>
      <pc:sldChg chg="modSp">
        <pc:chgData name="Katrina Law-Williams" userId="S::k.law-williams@ladyj.kent.sch.uk::8498871e-8b9b-4b30-81bf-8dcdb32f6ebd" providerId="AD" clId="Web-{C5D5D5B9-9F08-ECA4-9498-78F09C0E17DF}" dt="2024-09-16T19:45:52.210" v="48" actId="20577"/>
        <pc:sldMkLst>
          <pc:docMk/>
          <pc:sldMk cId="1254057417" sldId="269"/>
        </pc:sldMkLst>
        <pc:spChg chg="mod">
          <ac:chgData name="Katrina Law-Williams" userId="S::k.law-williams@ladyj.kent.sch.uk::8498871e-8b9b-4b30-81bf-8dcdb32f6ebd" providerId="AD" clId="Web-{C5D5D5B9-9F08-ECA4-9498-78F09C0E17DF}" dt="2024-09-16T19:45:52.210" v="48" actId="20577"/>
          <ac:spMkLst>
            <pc:docMk/>
            <pc:sldMk cId="1254057417" sldId="269"/>
            <ac:spMk id="2" creationId="{FDAA5026-55C3-4077-BEE1-032EBA034B8F}"/>
          </ac:spMkLst>
        </pc:spChg>
      </pc:sldChg>
    </pc:docChg>
  </pc:docChgLst>
  <pc:docChgLst>
    <pc:chgData name="Katrina Law-Williams" userId="S::k.law-williams@ladyj.kent.sch.uk::8498871e-8b9b-4b30-81bf-8dcdb32f6ebd" providerId="AD" clId="Web-{01F0F5FB-2561-9E60-E0B8-4C90D618C9DD}"/>
    <pc:docChg chg="modSld sldOrd">
      <pc:chgData name="Katrina Law-Williams" userId="S::k.law-williams@ladyj.kent.sch.uk::8498871e-8b9b-4b30-81bf-8dcdb32f6ebd" providerId="AD" clId="Web-{01F0F5FB-2561-9E60-E0B8-4C90D618C9DD}" dt="2024-09-16T19:17:21.948" v="59" actId="20577"/>
      <pc:docMkLst>
        <pc:docMk/>
      </pc:docMkLst>
      <pc:sldChg chg="modSp ord">
        <pc:chgData name="Katrina Law-Williams" userId="S::k.law-williams@ladyj.kent.sch.uk::8498871e-8b9b-4b30-81bf-8dcdb32f6ebd" providerId="AD" clId="Web-{01F0F5FB-2561-9E60-E0B8-4C90D618C9DD}" dt="2024-09-16T19:17:21.948" v="59" actId="20577"/>
        <pc:sldMkLst>
          <pc:docMk/>
          <pc:sldMk cId="299989746" sldId="273"/>
        </pc:sldMkLst>
        <pc:spChg chg="mod">
          <ac:chgData name="Katrina Law-Williams" userId="S::k.law-williams@ladyj.kent.sch.uk::8498871e-8b9b-4b30-81bf-8dcdb32f6ebd" providerId="AD" clId="Web-{01F0F5FB-2561-9E60-E0B8-4C90D618C9DD}" dt="2024-09-16T19:16:37.806" v="10" actId="20577"/>
          <ac:spMkLst>
            <pc:docMk/>
            <pc:sldMk cId="299989746" sldId="273"/>
            <ac:spMk id="4" creationId="{637F16CE-6E4E-F53C-9ADA-A69879BC16B4}"/>
          </ac:spMkLst>
        </pc:spChg>
        <pc:spChg chg="mod">
          <ac:chgData name="Katrina Law-Williams" userId="S::k.law-williams@ladyj.kent.sch.uk::8498871e-8b9b-4b30-81bf-8dcdb32f6ebd" providerId="AD" clId="Web-{01F0F5FB-2561-9E60-E0B8-4C90D618C9DD}" dt="2024-09-16T19:16:58.463" v="24" actId="20577"/>
          <ac:spMkLst>
            <pc:docMk/>
            <pc:sldMk cId="299989746" sldId="273"/>
            <ac:spMk id="12" creationId="{6588C965-E18C-42CB-49FE-790259BA5C7F}"/>
          </ac:spMkLst>
        </pc:spChg>
        <pc:spChg chg="mod">
          <ac:chgData name="Katrina Law-Williams" userId="S::k.law-williams@ladyj.kent.sch.uk::8498871e-8b9b-4b30-81bf-8dcdb32f6ebd" providerId="AD" clId="Web-{01F0F5FB-2561-9E60-E0B8-4C90D618C9DD}" dt="2024-09-16T19:17:08.401" v="39" actId="20577"/>
          <ac:spMkLst>
            <pc:docMk/>
            <pc:sldMk cId="299989746" sldId="273"/>
            <ac:spMk id="13" creationId="{8687A3E5-6331-D554-CDFA-3F28ADFE1BAC}"/>
          </ac:spMkLst>
        </pc:spChg>
        <pc:spChg chg="mod">
          <ac:chgData name="Katrina Law-Williams" userId="S::k.law-williams@ladyj.kent.sch.uk::8498871e-8b9b-4b30-81bf-8dcdb32f6ebd" providerId="AD" clId="Web-{01F0F5FB-2561-9E60-E0B8-4C90D618C9DD}" dt="2024-09-16T19:17:21.948" v="59" actId="20577"/>
          <ac:spMkLst>
            <pc:docMk/>
            <pc:sldMk cId="299989746" sldId="273"/>
            <ac:spMk id="14" creationId="{FD987813-6582-164E-6A72-BDC6EB7D1F5B}"/>
          </ac:spMkLst>
        </pc:spChg>
      </pc:sldChg>
    </pc:docChg>
  </pc:docChgLst>
  <pc:docChgLst>
    <pc:chgData name="Briony Kwouk" userId="S::b.kwouk@ladyj.kent.sch.uk::fe66d0e7-3488-4f0d-aaae-089bb1435dec" providerId="AD" clId="Web-{BD443FFB-0C2A-AB2B-7965-43BB9F03B566}"/>
    <pc:docChg chg="addSld delSld modSld sldOrd">
      <pc:chgData name="Briony Kwouk" userId="S::b.kwouk@ladyj.kent.sch.uk::fe66d0e7-3488-4f0d-aaae-089bb1435dec" providerId="AD" clId="Web-{BD443FFB-0C2A-AB2B-7965-43BB9F03B566}" dt="2024-09-15T20:37:21.944" v="224" actId="14100"/>
      <pc:docMkLst>
        <pc:docMk/>
      </pc:docMkLst>
      <pc:sldChg chg="modSp">
        <pc:chgData name="Briony Kwouk" userId="S::b.kwouk@ladyj.kent.sch.uk::fe66d0e7-3488-4f0d-aaae-089bb1435dec" providerId="AD" clId="Web-{BD443FFB-0C2A-AB2B-7965-43BB9F03B566}" dt="2024-09-15T20:37:21.944" v="224" actId="14100"/>
        <pc:sldMkLst>
          <pc:docMk/>
          <pc:sldMk cId="1149484524" sldId="268"/>
        </pc:sldMkLst>
        <pc:spChg chg="mod">
          <ac:chgData name="Briony Kwouk" userId="S::b.kwouk@ladyj.kent.sch.uk::fe66d0e7-3488-4f0d-aaae-089bb1435dec" providerId="AD" clId="Web-{BD443FFB-0C2A-AB2B-7965-43BB9F03B566}" dt="2024-09-15T20:37:21.944" v="224" actId="14100"/>
          <ac:spMkLst>
            <pc:docMk/>
            <pc:sldMk cId="1149484524" sldId="268"/>
            <ac:spMk id="2" creationId="{9C81A96B-031E-4821-A7A8-F2E18A7BE887}"/>
          </ac:spMkLst>
        </pc:spChg>
      </pc:sldChg>
      <pc:sldChg chg="addSp delSp modSp new ord addAnim delAnim">
        <pc:chgData name="Briony Kwouk" userId="S::b.kwouk@ladyj.kent.sch.uk::fe66d0e7-3488-4f0d-aaae-089bb1435dec" providerId="AD" clId="Web-{BD443FFB-0C2A-AB2B-7965-43BB9F03B566}" dt="2024-09-15T20:34:08.939" v="223"/>
        <pc:sldMkLst>
          <pc:docMk/>
          <pc:sldMk cId="299989746" sldId="273"/>
        </pc:sldMkLst>
        <pc:spChg chg="mod">
          <ac:chgData name="Briony Kwouk" userId="S::b.kwouk@ladyj.kent.sch.uk::fe66d0e7-3488-4f0d-aaae-089bb1435dec" providerId="AD" clId="Web-{BD443FFB-0C2A-AB2B-7965-43BB9F03B566}" dt="2024-09-15T20:18:59.292" v="80" actId="1076"/>
          <ac:spMkLst>
            <pc:docMk/>
            <pc:sldMk cId="299989746" sldId="273"/>
            <ac:spMk id="2" creationId="{AA9744F4-25EF-E935-B02F-D7AD5CFD7BBD}"/>
          </ac:spMkLst>
        </pc:spChg>
        <pc:spChg chg="del mod">
          <ac:chgData name="Briony Kwouk" userId="S::b.kwouk@ladyj.kent.sch.uk::fe66d0e7-3488-4f0d-aaae-089bb1435dec" providerId="AD" clId="Web-{BD443FFB-0C2A-AB2B-7965-43BB9F03B566}" dt="2024-09-15T20:16:27.786" v="15"/>
          <ac:spMkLst>
            <pc:docMk/>
            <pc:sldMk cId="299989746" sldId="273"/>
            <ac:spMk id="3" creationId="{DBAF9E38-26BA-8399-4310-01299B466B32}"/>
          </ac:spMkLst>
        </pc:spChg>
        <pc:spChg chg="add mod">
          <ac:chgData name="Briony Kwouk" userId="S::b.kwouk@ladyj.kent.sch.uk::fe66d0e7-3488-4f0d-aaae-089bb1435dec" providerId="AD" clId="Web-{BD443FFB-0C2A-AB2B-7965-43BB9F03B566}" dt="2024-09-15T20:23:11.162" v="136" actId="14100"/>
          <ac:spMkLst>
            <pc:docMk/>
            <pc:sldMk cId="299989746" sldId="273"/>
            <ac:spMk id="4" creationId="{637F16CE-6E4E-F53C-9ADA-A69879BC16B4}"/>
          </ac:spMkLst>
        </pc:spChg>
        <pc:spChg chg="add del mod">
          <ac:chgData name="Briony Kwouk" userId="S::b.kwouk@ladyj.kent.sch.uk::fe66d0e7-3488-4f0d-aaae-089bb1435dec" providerId="AD" clId="Web-{BD443FFB-0C2A-AB2B-7965-43BB9F03B566}" dt="2024-09-15T20:19:56.543" v="94"/>
          <ac:spMkLst>
            <pc:docMk/>
            <pc:sldMk cId="299989746" sldId="273"/>
            <ac:spMk id="5" creationId="{75EEFB39-3926-2797-A276-AE8254866AEA}"/>
          </ac:spMkLst>
        </pc:spChg>
        <pc:spChg chg="add del mod">
          <ac:chgData name="Briony Kwouk" userId="S::b.kwouk@ladyj.kent.sch.uk::fe66d0e7-3488-4f0d-aaae-089bb1435dec" providerId="AD" clId="Web-{BD443FFB-0C2A-AB2B-7965-43BB9F03B566}" dt="2024-09-15T20:20:11.169" v="98"/>
          <ac:spMkLst>
            <pc:docMk/>
            <pc:sldMk cId="299989746" sldId="273"/>
            <ac:spMk id="6" creationId="{0811B9FC-2F50-AA50-3ADA-D16D9751D60D}"/>
          </ac:spMkLst>
        </pc:spChg>
        <pc:spChg chg="add del mod">
          <ac:chgData name="Briony Kwouk" userId="S::b.kwouk@ladyj.kent.sch.uk::fe66d0e7-3488-4f0d-aaae-089bb1435dec" providerId="AD" clId="Web-{BD443FFB-0C2A-AB2B-7965-43BB9F03B566}" dt="2024-09-15T20:20:24.903" v="103"/>
          <ac:spMkLst>
            <pc:docMk/>
            <pc:sldMk cId="299989746" sldId="273"/>
            <ac:spMk id="7" creationId="{EE6FF4A2-4B25-035A-9914-B5AAB0400065}"/>
          </ac:spMkLst>
        </pc:spChg>
        <pc:spChg chg="add del mod">
          <ac:chgData name="Briony Kwouk" userId="S::b.kwouk@ladyj.kent.sch.uk::fe66d0e7-3488-4f0d-aaae-089bb1435dec" providerId="AD" clId="Web-{BD443FFB-0C2A-AB2B-7965-43BB9F03B566}" dt="2024-09-15T20:20:45.482" v="109"/>
          <ac:spMkLst>
            <pc:docMk/>
            <pc:sldMk cId="299989746" sldId="273"/>
            <ac:spMk id="8" creationId="{65010329-917F-1BC4-11AA-2710FF6BF7C5}"/>
          </ac:spMkLst>
        </pc:spChg>
        <pc:spChg chg="add del mod">
          <ac:chgData name="Briony Kwouk" userId="S::b.kwouk@ladyj.kent.sch.uk::fe66d0e7-3488-4f0d-aaae-089bb1435dec" providerId="AD" clId="Web-{BD443FFB-0C2A-AB2B-7965-43BB9F03B566}" dt="2024-09-15T20:21:00.139" v="114"/>
          <ac:spMkLst>
            <pc:docMk/>
            <pc:sldMk cId="299989746" sldId="273"/>
            <ac:spMk id="9" creationId="{BDAA20E7-5203-DD1C-9B08-EEB347CEDEFE}"/>
          </ac:spMkLst>
        </pc:spChg>
        <pc:spChg chg="add del mod">
          <ac:chgData name="Briony Kwouk" userId="S::b.kwouk@ladyj.kent.sch.uk::fe66d0e7-3488-4f0d-aaae-089bb1435dec" providerId="AD" clId="Web-{BD443FFB-0C2A-AB2B-7965-43BB9F03B566}" dt="2024-09-15T20:21:13.936" v="119"/>
          <ac:spMkLst>
            <pc:docMk/>
            <pc:sldMk cId="299989746" sldId="273"/>
            <ac:spMk id="10" creationId="{017129DA-C1E5-5151-FEB2-A70823B93E29}"/>
          </ac:spMkLst>
        </pc:spChg>
        <pc:spChg chg="add del mod">
          <ac:chgData name="Briony Kwouk" userId="S::b.kwouk@ladyj.kent.sch.uk::fe66d0e7-3488-4f0d-aaae-089bb1435dec" providerId="AD" clId="Web-{BD443FFB-0C2A-AB2B-7965-43BB9F03B566}" dt="2024-09-15T20:21:36.300" v="130"/>
          <ac:spMkLst>
            <pc:docMk/>
            <pc:sldMk cId="299989746" sldId="273"/>
            <ac:spMk id="11" creationId="{5EB38A72-DB55-9B97-82CC-0D8B128C6FCF}"/>
          </ac:spMkLst>
        </pc:spChg>
        <pc:spChg chg="add mod">
          <ac:chgData name="Briony Kwouk" userId="S::b.kwouk@ladyj.kent.sch.uk::fe66d0e7-3488-4f0d-aaae-089bb1435dec" providerId="AD" clId="Web-{BD443FFB-0C2A-AB2B-7965-43BB9F03B566}" dt="2024-09-15T20:23:28.210" v="140" actId="14100"/>
          <ac:spMkLst>
            <pc:docMk/>
            <pc:sldMk cId="299989746" sldId="273"/>
            <ac:spMk id="12" creationId="{6588C965-E18C-42CB-49FE-790259BA5C7F}"/>
          </ac:spMkLst>
        </pc:spChg>
        <pc:spChg chg="add mod">
          <ac:chgData name="Briony Kwouk" userId="S::b.kwouk@ladyj.kent.sch.uk::fe66d0e7-3488-4f0d-aaae-089bb1435dec" providerId="AD" clId="Web-{BD443FFB-0C2A-AB2B-7965-43BB9F03B566}" dt="2024-09-15T20:23:30.835" v="141" actId="1076"/>
          <ac:spMkLst>
            <pc:docMk/>
            <pc:sldMk cId="299989746" sldId="273"/>
            <ac:spMk id="13" creationId="{8687A3E5-6331-D554-CDFA-3F28ADFE1BAC}"/>
          </ac:spMkLst>
        </pc:spChg>
        <pc:spChg chg="add mod">
          <ac:chgData name="Briony Kwouk" userId="S::b.kwouk@ladyj.kent.sch.uk::fe66d0e7-3488-4f0d-aaae-089bb1435dec" providerId="AD" clId="Web-{BD443FFB-0C2A-AB2B-7965-43BB9F03B566}" dt="2024-09-15T20:23:16.381" v="138" actId="14100"/>
          <ac:spMkLst>
            <pc:docMk/>
            <pc:sldMk cId="299989746" sldId="273"/>
            <ac:spMk id="14" creationId="{FD987813-6582-164E-6A72-BDC6EB7D1F5B}"/>
          </ac:spMkLst>
        </pc:spChg>
        <pc:spChg chg="add mod">
          <ac:chgData name="Briony Kwouk" userId="S::b.kwouk@ladyj.kent.sch.uk::fe66d0e7-3488-4f0d-aaae-089bb1435dec" providerId="AD" clId="Web-{BD443FFB-0C2A-AB2B-7965-43BB9F03B566}" dt="2024-09-15T20:23:46.585" v="145" actId="1076"/>
          <ac:spMkLst>
            <pc:docMk/>
            <pc:sldMk cId="299989746" sldId="273"/>
            <ac:spMk id="15" creationId="{73ED0D6A-8FE8-9CEC-ADDD-4C54D0FF9480}"/>
          </ac:spMkLst>
        </pc:spChg>
        <pc:spChg chg="add mod">
          <ac:chgData name="Briony Kwouk" userId="S::b.kwouk@ladyj.kent.sch.uk::fe66d0e7-3488-4f0d-aaae-089bb1435dec" providerId="AD" clId="Web-{BD443FFB-0C2A-AB2B-7965-43BB9F03B566}" dt="2024-09-15T20:23:49.335" v="146" actId="1076"/>
          <ac:spMkLst>
            <pc:docMk/>
            <pc:sldMk cId="299989746" sldId="273"/>
            <ac:spMk id="16" creationId="{EC5C7C09-86DB-EF80-6727-9CF147AADFD2}"/>
          </ac:spMkLst>
        </pc:spChg>
        <pc:spChg chg="add mod">
          <ac:chgData name="Briony Kwouk" userId="S::b.kwouk@ladyj.kent.sch.uk::fe66d0e7-3488-4f0d-aaae-089bb1435dec" providerId="AD" clId="Web-{BD443FFB-0C2A-AB2B-7965-43BB9F03B566}" dt="2024-09-15T20:23:51.913" v="147" actId="1076"/>
          <ac:spMkLst>
            <pc:docMk/>
            <pc:sldMk cId="299989746" sldId="273"/>
            <ac:spMk id="17" creationId="{DB3C1DC4-250B-3954-A275-B42DE8D207CA}"/>
          </ac:spMkLst>
        </pc:spChg>
        <pc:spChg chg="add mod">
          <ac:chgData name="Briony Kwouk" userId="S::b.kwouk@ladyj.kent.sch.uk::fe66d0e7-3488-4f0d-aaae-089bb1435dec" providerId="AD" clId="Web-{BD443FFB-0C2A-AB2B-7965-43BB9F03B566}" dt="2024-09-15T20:23:57.320" v="149" actId="14100"/>
          <ac:spMkLst>
            <pc:docMk/>
            <pc:sldMk cId="299989746" sldId="273"/>
            <ac:spMk id="18" creationId="{D0D1F53C-0D0A-B645-FBA5-466C9832F932}"/>
          </ac:spMkLst>
        </pc:spChg>
        <pc:picChg chg="add mod">
          <ac:chgData name="Briony Kwouk" userId="S::b.kwouk@ladyj.kent.sch.uk::fe66d0e7-3488-4f0d-aaae-089bb1435dec" providerId="AD" clId="Web-{BD443FFB-0C2A-AB2B-7965-43BB9F03B566}" dt="2024-09-15T20:26:22.082" v="167" actId="14100"/>
          <ac:picMkLst>
            <pc:docMk/>
            <pc:sldMk cId="299989746" sldId="273"/>
            <ac:picMk id="19" creationId="{E59FAE31-7756-3DF9-E719-CDFCB57DF5FE}"/>
          </ac:picMkLst>
        </pc:picChg>
        <pc:picChg chg="add mod">
          <ac:chgData name="Briony Kwouk" userId="S::b.kwouk@ladyj.kent.sch.uk::fe66d0e7-3488-4f0d-aaae-089bb1435dec" providerId="AD" clId="Web-{BD443FFB-0C2A-AB2B-7965-43BB9F03B566}" dt="2024-09-15T20:26:25.145" v="168" actId="14100"/>
          <ac:picMkLst>
            <pc:docMk/>
            <pc:sldMk cId="299989746" sldId="273"/>
            <ac:picMk id="20" creationId="{5CF342E9-524F-77FA-50E2-C18AE8997340}"/>
          </ac:picMkLst>
        </pc:picChg>
        <pc:picChg chg="add mod">
          <ac:chgData name="Briony Kwouk" userId="S::b.kwouk@ladyj.kent.sch.uk::fe66d0e7-3488-4f0d-aaae-089bb1435dec" providerId="AD" clId="Web-{BD443FFB-0C2A-AB2B-7965-43BB9F03B566}" dt="2024-09-15T20:26:16.824" v="166" actId="14100"/>
          <ac:picMkLst>
            <pc:docMk/>
            <pc:sldMk cId="299989746" sldId="273"/>
            <ac:picMk id="21" creationId="{CE3C820E-D11C-FE67-1561-F7556C73F3BF}"/>
          </ac:picMkLst>
        </pc:picChg>
        <pc:picChg chg="add mod">
          <ac:chgData name="Briony Kwouk" userId="S::b.kwouk@ladyj.kent.sch.uk::fe66d0e7-3488-4f0d-aaae-089bb1435dec" providerId="AD" clId="Web-{BD443FFB-0C2A-AB2B-7965-43BB9F03B566}" dt="2024-09-15T20:26:50.677" v="171" actId="1076"/>
          <ac:picMkLst>
            <pc:docMk/>
            <pc:sldMk cId="299989746" sldId="273"/>
            <ac:picMk id="22" creationId="{229B62C6-9173-E718-4918-3FF10C9E3BDB}"/>
          </ac:picMkLst>
        </pc:picChg>
        <pc:picChg chg="add mod">
          <ac:chgData name="Briony Kwouk" userId="S::b.kwouk@ladyj.kent.sch.uk::fe66d0e7-3488-4f0d-aaae-089bb1435dec" providerId="AD" clId="Web-{BD443FFB-0C2A-AB2B-7965-43BB9F03B566}" dt="2024-09-15T20:27:25.100" v="175" actId="14100"/>
          <ac:picMkLst>
            <pc:docMk/>
            <pc:sldMk cId="299989746" sldId="273"/>
            <ac:picMk id="23" creationId="{04B9DBCF-D714-81F1-932C-F74BDA24207E}"/>
          </ac:picMkLst>
        </pc:picChg>
        <pc:picChg chg="add mod">
          <ac:chgData name="Briony Kwouk" userId="S::b.kwouk@ladyj.kent.sch.uk::fe66d0e7-3488-4f0d-aaae-089bb1435dec" providerId="AD" clId="Web-{BD443FFB-0C2A-AB2B-7965-43BB9F03B566}" dt="2024-09-15T20:27:52.554" v="178" actId="1076"/>
          <ac:picMkLst>
            <pc:docMk/>
            <pc:sldMk cId="299989746" sldId="273"/>
            <ac:picMk id="24" creationId="{98909B98-0BCE-E6DC-28BC-1FC56FC0BE31}"/>
          </ac:picMkLst>
        </pc:picChg>
        <pc:picChg chg="add mod">
          <ac:chgData name="Briony Kwouk" userId="S::b.kwouk@ladyj.kent.sch.uk::fe66d0e7-3488-4f0d-aaae-089bb1435dec" providerId="AD" clId="Web-{BD443FFB-0C2A-AB2B-7965-43BB9F03B566}" dt="2024-09-15T20:29:37.572" v="194" actId="14100"/>
          <ac:picMkLst>
            <pc:docMk/>
            <pc:sldMk cId="299989746" sldId="273"/>
            <ac:picMk id="25" creationId="{DEE2663E-F8CF-18D8-AD34-08E7E898EFFE}"/>
          </ac:picMkLst>
        </pc:picChg>
        <pc:picChg chg="add mod">
          <ac:chgData name="Briony Kwouk" userId="S::b.kwouk@ladyj.kent.sch.uk::fe66d0e7-3488-4f0d-aaae-089bb1435dec" providerId="AD" clId="Web-{BD443FFB-0C2A-AB2B-7965-43BB9F03B566}" dt="2024-09-15T20:29:28.384" v="192" actId="1076"/>
          <ac:picMkLst>
            <pc:docMk/>
            <pc:sldMk cId="299989746" sldId="273"/>
            <ac:picMk id="26" creationId="{5565E0A0-1848-4E90-C316-BB2C49485390}"/>
          </ac:picMkLst>
        </pc:picChg>
      </pc:sldChg>
      <pc:sldChg chg="add del replId">
        <pc:chgData name="Briony Kwouk" userId="S::b.kwouk@ladyj.kent.sch.uk::fe66d0e7-3488-4f0d-aaae-089bb1435dec" providerId="AD" clId="Web-{BD443FFB-0C2A-AB2B-7965-43BB9F03B566}" dt="2024-09-15T20:28:57.493" v="185"/>
        <pc:sldMkLst>
          <pc:docMk/>
          <pc:sldMk cId="567010283" sldId="274"/>
        </pc:sldMkLst>
      </pc:sldChg>
      <pc:sldChg chg="add del replId">
        <pc:chgData name="Briony Kwouk" userId="S::b.kwouk@ladyj.kent.sch.uk::fe66d0e7-3488-4f0d-aaae-089bb1435dec" providerId="AD" clId="Web-{BD443FFB-0C2A-AB2B-7965-43BB9F03B566}" dt="2024-09-15T20:29:06.727" v="187"/>
        <pc:sldMkLst>
          <pc:docMk/>
          <pc:sldMk cId="2138643743" sldId="274"/>
        </pc:sldMkLst>
      </pc:sldChg>
    </pc:docChg>
  </pc:docChgLst>
  <pc:docChgLst>
    <pc:chgData name="Katrina Law-Williams" userId="8498871e-8b9b-4b30-81bf-8dcdb32f6ebd" providerId="ADAL" clId="{F5FC0CCA-6AEF-4770-9671-E60ED6A372F7}"/>
    <pc:docChg chg="undo custSel addSld delSld modSld">
      <pc:chgData name="Katrina Law-Williams" userId="8498871e-8b9b-4b30-81bf-8dcdb32f6ebd" providerId="ADAL" clId="{F5FC0CCA-6AEF-4770-9671-E60ED6A372F7}" dt="2024-09-16T19:46:51.206" v="1150" actId="1076"/>
      <pc:docMkLst>
        <pc:docMk/>
      </pc:docMkLst>
      <pc:sldChg chg="modNotesTx">
        <pc:chgData name="Katrina Law-Williams" userId="8498871e-8b9b-4b30-81bf-8dcdb32f6ebd" providerId="ADAL" clId="{F5FC0CCA-6AEF-4770-9671-E60ED6A372F7}" dt="2024-09-16T19:33:41.869" v="445" actId="20577"/>
        <pc:sldMkLst>
          <pc:docMk/>
          <pc:sldMk cId="1058197493" sldId="261"/>
        </pc:sldMkLst>
      </pc:sldChg>
      <pc:sldChg chg="modSp mod">
        <pc:chgData name="Katrina Law-Williams" userId="8498871e-8b9b-4b30-81bf-8dcdb32f6ebd" providerId="ADAL" clId="{F5FC0CCA-6AEF-4770-9671-E60ED6A372F7}" dt="2024-09-16T19:28:41.541" v="0" actId="1076"/>
        <pc:sldMkLst>
          <pc:docMk/>
          <pc:sldMk cId="1149484524" sldId="268"/>
        </pc:sldMkLst>
        <pc:picChg chg="mod">
          <ac:chgData name="Katrina Law-Williams" userId="8498871e-8b9b-4b30-81bf-8dcdb32f6ebd" providerId="ADAL" clId="{F5FC0CCA-6AEF-4770-9671-E60ED6A372F7}" dt="2024-09-16T19:28:41.541" v="0" actId="1076"/>
          <ac:picMkLst>
            <pc:docMk/>
            <pc:sldMk cId="1149484524" sldId="268"/>
            <ac:picMk id="4" creationId="{8BC6DB89-69BD-1E51-F5FE-3CC21B077816}"/>
          </ac:picMkLst>
        </pc:picChg>
      </pc:sldChg>
      <pc:sldChg chg="modSp mod modNotesTx">
        <pc:chgData name="Katrina Law-Williams" userId="8498871e-8b9b-4b30-81bf-8dcdb32f6ebd" providerId="ADAL" clId="{F5FC0CCA-6AEF-4770-9671-E60ED6A372F7}" dt="2024-09-16T19:36:16.957" v="825" actId="20577"/>
        <pc:sldMkLst>
          <pc:docMk/>
          <pc:sldMk cId="1254057417" sldId="269"/>
        </pc:sldMkLst>
        <pc:spChg chg="mod">
          <ac:chgData name="Katrina Law-Williams" userId="8498871e-8b9b-4b30-81bf-8dcdb32f6ebd" providerId="ADAL" clId="{F5FC0CCA-6AEF-4770-9671-E60ED6A372F7}" dt="2024-09-16T19:34:59.947" v="667" actId="27636"/>
          <ac:spMkLst>
            <pc:docMk/>
            <pc:sldMk cId="1254057417" sldId="269"/>
            <ac:spMk id="2" creationId="{FDAA5026-55C3-4077-BEE1-032EBA034B8F}"/>
          </ac:spMkLst>
        </pc:spChg>
        <pc:picChg chg="mod">
          <ac:chgData name="Katrina Law-Williams" userId="8498871e-8b9b-4b30-81bf-8dcdb32f6ebd" providerId="ADAL" clId="{F5FC0CCA-6AEF-4770-9671-E60ED6A372F7}" dt="2024-09-16T19:35:26.962" v="681" actId="14100"/>
          <ac:picMkLst>
            <pc:docMk/>
            <pc:sldMk cId="1254057417" sldId="269"/>
            <ac:picMk id="5" creationId="{79DC7A66-46AD-4BE5-A9E4-DE4C55202484}"/>
          </ac:picMkLst>
        </pc:picChg>
        <pc:picChg chg="mod">
          <ac:chgData name="Katrina Law-Williams" userId="8498871e-8b9b-4b30-81bf-8dcdb32f6ebd" providerId="ADAL" clId="{F5FC0CCA-6AEF-4770-9671-E60ED6A372F7}" dt="2024-09-16T19:35:23.537" v="679" actId="14100"/>
          <ac:picMkLst>
            <pc:docMk/>
            <pc:sldMk cId="1254057417" sldId="269"/>
            <ac:picMk id="7" creationId="{54651806-A4EC-4F2F-ACD1-4B50D2A9BE24}"/>
          </ac:picMkLst>
        </pc:picChg>
        <pc:picChg chg="mod">
          <ac:chgData name="Katrina Law-Williams" userId="8498871e-8b9b-4b30-81bf-8dcdb32f6ebd" providerId="ADAL" clId="{F5FC0CCA-6AEF-4770-9671-E60ED6A372F7}" dt="2024-09-16T19:35:18.674" v="677" actId="1076"/>
          <ac:picMkLst>
            <pc:docMk/>
            <pc:sldMk cId="1254057417" sldId="269"/>
            <ac:picMk id="9" creationId="{18393093-3773-4563-9871-B939E6ABCF4B}"/>
          </ac:picMkLst>
        </pc:picChg>
      </pc:sldChg>
      <pc:sldChg chg="modNotesTx">
        <pc:chgData name="Katrina Law-Williams" userId="8498871e-8b9b-4b30-81bf-8dcdb32f6ebd" providerId="ADAL" clId="{F5FC0CCA-6AEF-4770-9671-E60ED6A372F7}" dt="2024-09-16T19:41:46.250" v="1016" actId="20577"/>
        <pc:sldMkLst>
          <pc:docMk/>
          <pc:sldMk cId="1355100508" sldId="270"/>
        </pc:sldMkLst>
      </pc:sldChg>
      <pc:sldChg chg="modNotesTx">
        <pc:chgData name="Katrina Law-Williams" userId="8498871e-8b9b-4b30-81bf-8dcdb32f6ebd" providerId="ADAL" clId="{F5FC0CCA-6AEF-4770-9671-E60ED6A372F7}" dt="2024-09-16T19:42:37.743" v="1050" actId="20577"/>
        <pc:sldMkLst>
          <pc:docMk/>
          <pc:sldMk cId="1240304285" sldId="271"/>
        </pc:sldMkLst>
      </pc:sldChg>
      <pc:sldChg chg="delSp modSp mod delAnim">
        <pc:chgData name="Katrina Law-Williams" userId="8498871e-8b9b-4b30-81bf-8dcdb32f6ebd" providerId="ADAL" clId="{F5FC0CCA-6AEF-4770-9671-E60ED6A372F7}" dt="2024-09-16T19:44:04.801" v="1087" actId="14100"/>
        <pc:sldMkLst>
          <pc:docMk/>
          <pc:sldMk cId="299989746" sldId="273"/>
        </pc:sldMkLst>
        <pc:spChg chg="mod">
          <ac:chgData name="Katrina Law-Williams" userId="8498871e-8b9b-4b30-81bf-8dcdb32f6ebd" providerId="ADAL" clId="{F5FC0CCA-6AEF-4770-9671-E60ED6A372F7}" dt="2024-09-16T19:44:00.058" v="1085" actId="1076"/>
          <ac:spMkLst>
            <pc:docMk/>
            <pc:sldMk cId="299989746" sldId="273"/>
            <ac:spMk id="4" creationId="{637F16CE-6E4E-F53C-9ADA-A69879BC16B4}"/>
          </ac:spMkLst>
        </pc:spChg>
        <pc:spChg chg="mod">
          <ac:chgData name="Katrina Law-Williams" userId="8498871e-8b9b-4b30-81bf-8dcdb32f6ebd" providerId="ADAL" clId="{F5FC0CCA-6AEF-4770-9671-E60ED6A372F7}" dt="2024-09-16T19:43:36.720" v="1072" actId="403"/>
          <ac:spMkLst>
            <pc:docMk/>
            <pc:sldMk cId="299989746" sldId="273"/>
            <ac:spMk id="12" creationId="{6588C965-E18C-42CB-49FE-790259BA5C7F}"/>
          </ac:spMkLst>
        </pc:spChg>
        <pc:spChg chg="del">
          <ac:chgData name="Katrina Law-Williams" userId="8498871e-8b9b-4b30-81bf-8dcdb32f6ebd" providerId="ADAL" clId="{F5FC0CCA-6AEF-4770-9671-E60ED6A372F7}" dt="2024-09-16T19:43:21.413" v="1061" actId="478"/>
          <ac:spMkLst>
            <pc:docMk/>
            <pc:sldMk cId="299989746" sldId="273"/>
            <ac:spMk id="13" creationId="{8687A3E5-6331-D554-CDFA-3F28ADFE1BAC}"/>
          </ac:spMkLst>
        </pc:spChg>
        <pc:spChg chg="del">
          <ac:chgData name="Katrina Law-Williams" userId="8498871e-8b9b-4b30-81bf-8dcdb32f6ebd" providerId="ADAL" clId="{F5FC0CCA-6AEF-4770-9671-E60ED6A372F7}" dt="2024-09-16T19:43:22.817" v="1062" actId="478"/>
          <ac:spMkLst>
            <pc:docMk/>
            <pc:sldMk cId="299989746" sldId="273"/>
            <ac:spMk id="14" creationId="{FD987813-6582-164E-6A72-BDC6EB7D1F5B}"/>
          </ac:spMkLst>
        </pc:spChg>
        <pc:spChg chg="del">
          <ac:chgData name="Katrina Law-Williams" userId="8498871e-8b9b-4b30-81bf-8dcdb32f6ebd" providerId="ADAL" clId="{F5FC0CCA-6AEF-4770-9671-E60ED6A372F7}" dt="2024-09-16T19:43:10.326" v="1055" actId="478"/>
          <ac:spMkLst>
            <pc:docMk/>
            <pc:sldMk cId="299989746" sldId="273"/>
            <ac:spMk id="15" creationId="{73ED0D6A-8FE8-9CEC-ADDD-4C54D0FF9480}"/>
          </ac:spMkLst>
        </pc:spChg>
        <pc:spChg chg="del">
          <ac:chgData name="Katrina Law-Williams" userId="8498871e-8b9b-4b30-81bf-8dcdb32f6ebd" providerId="ADAL" clId="{F5FC0CCA-6AEF-4770-9671-E60ED6A372F7}" dt="2024-09-16T19:43:15.606" v="1057" actId="478"/>
          <ac:spMkLst>
            <pc:docMk/>
            <pc:sldMk cId="299989746" sldId="273"/>
            <ac:spMk id="16" creationId="{EC5C7C09-86DB-EF80-6727-9CF147AADFD2}"/>
          </ac:spMkLst>
        </pc:spChg>
        <pc:spChg chg="del">
          <ac:chgData name="Katrina Law-Williams" userId="8498871e-8b9b-4b30-81bf-8dcdb32f6ebd" providerId="ADAL" clId="{F5FC0CCA-6AEF-4770-9671-E60ED6A372F7}" dt="2024-09-16T19:43:16.772" v="1058" actId="478"/>
          <ac:spMkLst>
            <pc:docMk/>
            <pc:sldMk cId="299989746" sldId="273"/>
            <ac:spMk id="17" creationId="{DB3C1DC4-250B-3954-A275-B42DE8D207CA}"/>
          </ac:spMkLst>
        </pc:spChg>
        <pc:spChg chg="del mod">
          <ac:chgData name="Katrina Law-Williams" userId="8498871e-8b9b-4b30-81bf-8dcdb32f6ebd" providerId="ADAL" clId="{F5FC0CCA-6AEF-4770-9671-E60ED6A372F7}" dt="2024-09-16T19:43:19.698" v="1060" actId="478"/>
          <ac:spMkLst>
            <pc:docMk/>
            <pc:sldMk cId="299989746" sldId="273"/>
            <ac:spMk id="18" creationId="{D0D1F53C-0D0A-B645-FBA5-466C9832F932}"/>
          </ac:spMkLst>
        </pc:spChg>
        <pc:picChg chg="mod">
          <ac:chgData name="Katrina Law-Williams" userId="8498871e-8b9b-4b30-81bf-8dcdb32f6ebd" providerId="ADAL" clId="{F5FC0CCA-6AEF-4770-9671-E60ED6A372F7}" dt="2024-09-16T19:44:04.801" v="1087" actId="14100"/>
          <ac:picMkLst>
            <pc:docMk/>
            <pc:sldMk cId="299989746" sldId="273"/>
            <ac:picMk id="19" creationId="{E59FAE31-7756-3DF9-E719-CDFCB57DF5FE}"/>
          </ac:picMkLst>
        </pc:picChg>
        <pc:picChg chg="mod">
          <ac:chgData name="Katrina Law-Williams" userId="8498871e-8b9b-4b30-81bf-8dcdb32f6ebd" providerId="ADAL" clId="{F5FC0CCA-6AEF-4770-9671-E60ED6A372F7}" dt="2024-09-16T19:43:46.440" v="1075" actId="1076"/>
          <ac:picMkLst>
            <pc:docMk/>
            <pc:sldMk cId="299989746" sldId="273"/>
            <ac:picMk id="20" creationId="{5CF342E9-524F-77FA-50E2-C18AE8997340}"/>
          </ac:picMkLst>
        </pc:picChg>
        <pc:picChg chg="del">
          <ac:chgData name="Katrina Law-Williams" userId="8498871e-8b9b-4b30-81bf-8dcdb32f6ebd" providerId="ADAL" clId="{F5FC0CCA-6AEF-4770-9671-E60ED6A372F7}" dt="2024-09-16T19:43:24.104" v="1063" actId="478"/>
          <ac:picMkLst>
            <pc:docMk/>
            <pc:sldMk cId="299989746" sldId="273"/>
            <ac:picMk id="21" creationId="{CE3C820E-D11C-FE67-1561-F7556C73F3BF}"/>
          </ac:picMkLst>
        </pc:picChg>
        <pc:picChg chg="del">
          <ac:chgData name="Katrina Law-Williams" userId="8498871e-8b9b-4b30-81bf-8dcdb32f6ebd" providerId="ADAL" clId="{F5FC0CCA-6AEF-4770-9671-E60ED6A372F7}" dt="2024-09-16T19:43:25.658" v="1064" actId="478"/>
          <ac:picMkLst>
            <pc:docMk/>
            <pc:sldMk cId="299989746" sldId="273"/>
            <ac:picMk id="22" creationId="{229B62C6-9173-E718-4918-3FF10C9E3BDB}"/>
          </ac:picMkLst>
        </pc:picChg>
        <pc:picChg chg="del">
          <ac:chgData name="Katrina Law-Williams" userId="8498871e-8b9b-4b30-81bf-8dcdb32f6ebd" providerId="ADAL" clId="{F5FC0CCA-6AEF-4770-9671-E60ED6A372F7}" dt="2024-09-16T19:43:14.061" v="1056" actId="478"/>
          <ac:picMkLst>
            <pc:docMk/>
            <pc:sldMk cId="299989746" sldId="273"/>
            <ac:picMk id="23" creationId="{04B9DBCF-D714-81F1-932C-F74BDA24207E}"/>
          </ac:picMkLst>
        </pc:picChg>
        <pc:picChg chg="del">
          <ac:chgData name="Katrina Law-Williams" userId="8498871e-8b9b-4b30-81bf-8dcdb32f6ebd" providerId="ADAL" clId="{F5FC0CCA-6AEF-4770-9671-E60ED6A372F7}" dt="2024-09-16T19:43:14.061" v="1056" actId="478"/>
          <ac:picMkLst>
            <pc:docMk/>
            <pc:sldMk cId="299989746" sldId="273"/>
            <ac:picMk id="24" creationId="{98909B98-0BCE-E6DC-28BC-1FC56FC0BE31}"/>
          </ac:picMkLst>
        </pc:picChg>
        <pc:picChg chg="del">
          <ac:chgData name="Katrina Law-Williams" userId="8498871e-8b9b-4b30-81bf-8dcdb32f6ebd" providerId="ADAL" clId="{F5FC0CCA-6AEF-4770-9671-E60ED6A372F7}" dt="2024-09-16T19:43:14.061" v="1056" actId="478"/>
          <ac:picMkLst>
            <pc:docMk/>
            <pc:sldMk cId="299989746" sldId="273"/>
            <ac:picMk id="25" creationId="{DEE2663E-F8CF-18D8-AD34-08E7E898EFFE}"/>
          </ac:picMkLst>
        </pc:picChg>
        <pc:picChg chg="del">
          <ac:chgData name="Katrina Law-Williams" userId="8498871e-8b9b-4b30-81bf-8dcdb32f6ebd" providerId="ADAL" clId="{F5FC0CCA-6AEF-4770-9671-E60ED6A372F7}" dt="2024-09-16T19:43:14.061" v="1056" actId="478"/>
          <ac:picMkLst>
            <pc:docMk/>
            <pc:sldMk cId="299989746" sldId="273"/>
            <ac:picMk id="26" creationId="{5565E0A0-1848-4E90-C316-BB2C49485390}"/>
          </ac:picMkLst>
        </pc:picChg>
      </pc:sldChg>
      <pc:sldChg chg="new del">
        <pc:chgData name="Katrina Law-Williams" userId="8498871e-8b9b-4b30-81bf-8dcdb32f6ebd" providerId="ADAL" clId="{F5FC0CCA-6AEF-4770-9671-E60ED6A372F7}" dt="2024-09-16T19:45:42.725" v="1124" actId="47"/>
        <pc:sldMkLst>
          <pc:docMk/>
          <pc:sldMk cId="1471611466" sldId="274"/>
        </pc:sldMkLst>
      </pc:sldChg>
      <pc:sldChg chg="delSp modSp add mod delAnim">
        <pc:chgData name="Katrina Law-Williams" userId="8498871e-8b9b-4b30-81bf-8dcdb32f6ebd" providerId="ADAL" clId="{F5FC0CCA-6AEF-4770-9671-E60ED6A372F7}" dt="2024-09-16T19:45:32.038" v="1120" actId="1076"/>
        <pc:sldMkLst>
          <pc:docMk/>
          <pc:sldMk cId="1215792021" sldId="275"/>
        </pc:sldMkLst>
        <pc:spChg chg="del">
          <ac:chgData name="Katrina Law-Williams" userId="8498871e-8b9b-4b30-81bf-8dcdb32f6ebd" providerId="ADAL" clId="{F5FC0CCA-6AEF-4770-9671-E60ED6A372F7}" dt="2024-09-16T19:44:39.970" v="1088" actId="478"/>
          <ac:spMkLst>
            <pc:docMk/>
            <pc:sldMk cId="1215792021" sldId="275"/>
            <ac:spMk id="4" creationId="{637F16CE-6E4E-F53C-9ADA-A69879BC16B4}"/>
          </ac:spMkLst>
        </pc:spChg>
        <pc:spChg chg="del">
          <ac:chgData name="Katrina Law-Williams" userId="8498871e-8b9b-4b30-81bf-8dcdb32f6ebd" providerId="ADAL" clId="{F5FC0CCA-6AEF-4770-9671-E60ED6A372F7}" dt="2024-09-16T19:44:42.115" v="1089" actId="478"/>
          <ac:spMkLst>
            <pc:docMk/>
            <pc:sldMk cId="1215792021" sldId="275"/>
            <ac:spMk id="12" creationId="{6588C965-E18C-42CB-49FE-790259BA5C7F}"/>
          </ac:spMkLst>
        </pc:spChg>
        <pc:spChg chg="mod">
          <ac:chgData name="Katrina Law-Williams" userId="8498871e-8b9b-4b30-81bf-8dcdb32f6ebd" providerId="ADAL" clId="{F5FC0CCA-6AEF-4770-9671-E60ED6A372F7}" dt="2024-09-16T19:45:08.315" v="1107" actId="403"/>
          <ac:spMkLst>
            <pc:docMk/>
            <pc:sldMk cId="1215792021" sldId="275"/>
            <ac:spMk id="13" creationId="{8687A3E5-6331-D554-CDFA-3F28ADFE1BAC}"/>
          </ac:spMkLst>
        </pc:spChg>
        <pc:spChg chg="mod">
          <ac:chgData name="Katrina Law-Williams" userId="8498871e-8b9b-4b30-81bf-8dcdb32f6ebd" providerId="ADAL" clId="{F5FC0CCA-6AEF-4770-9671-E60ED6A372F7}" dt="2024-09-16T19:45:22.560" v="1117" actId="403"/>
          <ac:spMkLst>
            <pc:docMk/>
            <pc:sldMk cId="1215792021" sldId="275"/>
            <ac:spMk id="14" creationId="{FD987813-6582-164E-6A72-BDC6EB7D1F5B}"/>
          </ac:spMkLst>
        </pc:spChg>
        <pc:spChg chg="del">
          <ac:chgData name="Katrina Law-Williams" userId="8498871e-8b9b-4b30-81bf-8dcdb32f6ebd" providerId="ADAL" clId="{F5FC0CCA-6AEF-4770-9671-E60ED6A372F7}" dt="2024-09-16T19:44:45.680" v="1091" actId="478"/>
          <ac:spMkLst>
            <pc:docMk/>
            <pc:sldMk cId="1215792021" sldId="275"/>
            <ac:spMk id="15" creationId="{73ED0D6A-8FE8-9CEC-ADDD-4C54D0FF9480}"/>
          </ac:spMkLst>
        </pc:spChg>
        <pc:spChg chg="del">
          <ac:chgData name="Katrina Law-Williams" userId="8498871e-8b9b-4b30-81bf-8dcdb32f6ebd" providerId="ADAL" clId="{F5FC0CCA-6AEF-4770-9671-E60ED6A372F7}" dt="2024-09-16T19:44:47.169" v="1092" actId="478"/>
          <ac:spMkLst>
            <pc:docMk/>
            <pc:sldMk cId="1215792021" sldId="275"/>
            <ac:spMk id="16" creationId="{EC5C7C09-86DB-EF80-6727-9CF147AADFD2}"/>
          </ac:spMkLst>
        </pc:spChg>
        <pc:spChg chg="del">
          <ac:chgData name="Katrina Law-Williams" userId="8498871e-8b9b-4b30-81bf-8dcdb32f6ebd" providerId="ADAL" clId="{F5FC0CCA-6AEF-4770-9671-E60ED6A372F7}" dt="2024-09-16T19:44:55.106" v="1096" actId="478"/>
          <ac:spMkLst>
            <pc:docMk/>
            <pc:sldMk cId="1215792021" sldId="275"/>
            <ac:spMk id="17" creationId="{DB3C1DC4-250B-3954-A275-B42DE8D207CA}"/>
          </ac:spMkLst>
        </pc:spChg>
        <pc:spChg chg="del">
          <ac:chgData name="Katrina Law-Williams" userId="8498871e-8b9b-4b30-81bf-8dcdb32f6ebd" providerId="ADAL" clId="{F5FC0CCA-6AEF-4770-9671-E60ED6A372F7}" dt="2024-09-16T19:44:57.393" v="1097" actId="478"/>
          <ac:spMkLst>
            <pc:docMk/>
            <pc:sldMk cId="1215792021" sldId="275"/>
            <ac:spMk id="18" creationId="{D0D1F53C-0D0A-B645-FBA5-466C9832F932}"/>
          </ac:spMkLst>
        </pc:spChg>
        <pc:picChg chg="del">
          <ac:chgData name="Katrina Law-Williams" userId="8498871e-8b9b-4b30-81bf-8dcdb32f6ebd" providerId="ADAL" clId="{F5FC0CCA-6AEF-4770-9671-E60ED6A372F7}" dt="2024-09-16T19:44:43.340" v="1090" actId="478"/>
          <ac:picMkLst>
            <pc:docMk/>
            <pc:sldMk cId="1215792021" sldId="275"/>
            <ac:picMk id="19" creationId="{E59FAE31-7756-3DF9-E719-CDFCB57DF5FE}"/>
          </ac:picMkLst>
        </pc:picChg>
        <pc:picChg chg="del">
          <ac:chgData name="Katrina Law-Williams" userId="8498871e-8b9b-4b30-81bf-8dcdb32f6ebd" providerId="ADAL" clId="{F5FC0CCA-6AEF-4770-9671-E60ED6A372F7}" dt="2024-09-16T19:44:51.075" v="1095" actId="478"/>
          <ac:picMkLst>
            <pc:docMk/>
            <pc:sldMk cId="1215792021" sldId="275"/>
            <ac:picMk id="20" creationId="{5CF342E9-524F-77FA-50E2-C18AE8997340}"/>
          </ac:picMkLst>
        </pc:picChg>
        <pc:picChg chg="mod">
          <ac:chgData name="Katrina Law-Williams" userId="8498871e-8b9b-4b30-81bf-8dcdb32f6ebd" providerId="ADAL" clId="{F5FC0CCA-6AEF-4770-9671-E60ED6A372F7}" dt="2024-09-16T19:45:32.038" v="1120" actId="1076"/>
          <ac:picMkLst>
            <pc:docMk/>
            <pc:sldMk cId="1215792021" sldId="275"/>
            <ac:picMk id="21" creationId="{CE3C820E-D11C-FE67-1561-F7556C73F3BF}"/>
          </ac:picMkLst>
        </pc:picChg>
        <pc:picChg chg="mod">
          <ac:chgData name="Katrina Law-Williams" userId="8498871e-8b9b-4b30-81bf-8dcdb32f6ebd" providerId="ADAL" clId="{F5FC0CCA-6AEF-4770-9671-E60ED6A372F7}" dt="2024-09-16T19:45:27.525" v="1119" actId="14100"/>
          <ac:picMkLst>
            <pc:docMk/>
            <pc:sldMk cId="1215792021" sldId="275"/>
            <ac:picMk id="22" creationId="{229B62C6-9173-E718-4918-3FF10C9E3BDB}"/>
          </ac:picMkLst>
        </pc:picChg>
        <pc:picChg chg="del">
          <ac:chgData name="Katrina Law-Williams" userId="8498871e-8b9b-4b30-81bf-8dcdb32f6ebd" providerId="ADAL" clId="{F5FC0CCA-6AEF-4770-9671-E60ED6A372F7}" dt="2024-09-16T19:44:48.377" v="1093" actId="478"/>
          <ac:picMkLst>
            <pc:docMk/>
            <pc:sldMk cId="1215792021" sldId="275"/>
            <ac:picMk id="23" creationId="{04B9DBCF-D714-81F1-932C-F74BDA24207E}"/>
          </ac:picMkLst>
        </pc:picChg>
        <pc:picChg chg="del">
          <ac:chgData name="Katrina Law-Williams" userId="8498871e-8b9b-4b30-81bf-8dcdb32f6ebd" providerId="ADAL" clId="{F5FC0CCA-6AEF-4770-9671-E60ED6A372F7}" dt="2024-09-16T19:44:49.740" v="1094" actId="478"/>
          <ac:picMkLst>
            <pc:docMk/>
            <pc:sldMk cId="1215792021" sldId="275"/>
            <ac:picMk id="24" creationId="{98909B98-0BCE-E6DC-28BC-1FC56FC0BE31}"/>
          </ac:picMkLst>
        </pc:picChg>
        <pc:picChg chg="del">
          <ac:chgData name="Katrina Law-Williams" userId="8498871e-8b9b-4b30-81bf-8dcdb32f6ebd" providerId="ADAL" clId="{F5FC0CCA-6AEF-4770-9671-E60ED6A372F7}" dt="2024-09-16T19:44:58.415" v="1098" actId="478"/>
          <ac:picMkLst>
            <pc:docMk/>
            <pc:sldMk cId="1215792021" sldId="275"/>
            <ac:picMk id="25" creationId="{DEE2663E-F8CF-18D8-AD34-08E7E898EFFE}"/>
          </ac:picMkLst>
        </pc:picChg>
        <pc:picChg chg="del">
          <ac:chgData name="Katrina Law-Williams" userId="8498871e-8b9b-4b30-81bf-8dcdb32f6ebd" providerId="ADAL" clId="{F5FC0CCA-6AEF-4770-9671-E60ED6A372F7}" dt="2024-09-16T19:45:00.095" v="1099" actId="478"/>
          <ac:picMkLst>
            <pc:docMk/>
            <pc:sldMk cId="1215792021" sldId="275"/>
            <ac:picMk id="26" creationId="{5565E0A0-1848-4E90-C316-BB2C49485390}"/>
          </ac:picMkLst>
        </pc:picChg>
      </pc:sldChg>
      <pc:sldChg chg="delSp modSp add mod delAnim">
        <pc:chgData name="Katrina Law-Williams" userId="8498871e-8b9b-4b30-81bf-8dcdb32f6ebd" providerId="ADAL" clId="{F5FC0CCA-6AEF-4770-9671-E60ED6A372F7}" dt="2024-09-16T19:46:23.710" v="1140" actId="478"/>
        <pc:sldMkLst>
          <pc:docMk/>
          <pc:sldMk cId="766517316" sldId="276"/>
        </pc:sldMkLst>
        <pc:spChg chg="del">
          <ac:chgData name="Katrina Law-Williams" userId="8498871e-8b9b-4b30-81bf-8dcdb32f6ebd" providerId="ADAL" clId="{F5FC0CCA-6AEF-4770-9671-E60ED6A372F7}" dt="2024-09-16T19:45:37.168" v="1121" actId="478"/>
          <ac:spMkLst>
            <pc:docMk/>
            <pc:sldMk cId="766517316" sldId="276"/>
            <ac:spMk id="4" creationId="{637F16CE-6E4E-F53C-9ADA-A69879BC16B4}"/>
          </ac:spMkLst>
        </pc:spChg>
        <pc:spChg chg="del">
          <ac:chgData name="Katrina Law-Williams" userId="8498871e-8b9b-4b30-81bf-8dcdb32f6ebd" providerId="ADAL" clId="{F5FC0CCA-6AEF-4770-9671-E60ED6A372F7}" dt="2024-09-16T19:45:48.556" v="1125" actId="478"/>
          <ac:spMkLst>
            <pc:docMk/>
            <pc:sldMk cId="766517316" sldId="276"/>
            <ac:spMk id="12" creationId="{6588C965-E18C-42CB-49FE-790259BA5C7F}"/>
          </ac:spMkLst>
        </pc:spChg>
        <pc:spChg chg="del">
          <ac:chgData name="Katrina Law-Williams" userId="8498871e-8b9b-4b30-81bf-8dcdb32f6ebd" providerId="ADAL" clId="{F5FC0CCA-6AEF-4770-9671-E60ED6A372F7}" dt="2024-09-16T19:45:50.047" v="1126" actId="478"/>
          <ac:spMkLst>
            <pc:docMk/>
            <pc:sldMk cId="766517316" sldId="276"/>
            <ac:spMk id="13" creationId="{8687A3E5-6331-D554-CDFA-3F28ADFE1BAC}"/>
          </ac:spMkLst>
        </pc:spChg>
        <pc:spChg chg="del">
          <ac:chgData name="Katrina Law-Williams" userId="8498871e-8b9b-4b30-81bf-8dcdb32f6ebd" providerId="ADAL" clId="{F5FC0CCA-6AEF-4770-9671-E60ED6A372F7}" dt="2024-09-16T19:45:52.376" v="1127" actId="478"/>
          <ac:spMkLst>
            <pc:docMk/>
            <pc:sldMk cId="766517316" sldId="276"/>
            <ac:spMk id="14" creationId="{FD987813-6582-164E-6A72-BDC6EB7D1F5B}"/>
          </ac:spMkLst>
        </pc:spChg>
        <pc:spChg chg="mod">
          <ac:chgData name="Katrina Law-Williams" userId="8498871e-8b9b-4b30-81bf-8dcdb32f6ebd" providerId="ADAL" clId="{F5FC0CCA-6AEF-4770-9671-E60ED6A372F7}" dt="2024-09-16T19:46:07.256" v="1134" actId="14100"/>
          <ac:spMkLst>
            <pc:docMk/>
            <pc:sldMk cId="766517316" sldId="276"/>
            <ac:spMk id="15" creationId="{73ED0D6A-8FE8-9CEC-ADDD-4C54D0FF9480}"/>
          </ac:spMkLst>
        </pc:spChg>
        <pc:spChg chg="mod">
          <ac:chgData name="Katrina Law-Williams" userId="8498871e-8b9b-4b30-81bf-8dcdb32f6ebd" providerId="ADAL" clId="{F5FC0CCA-6AEF-4770-9671-E60ED6A372F7}" dt="2024-09-16T19:46:19.013" v="1138" actId="14100"/>
          <ac:spMkLst>
            <pc:docMk/>
            <pc:sldMk cId="766517316" sldId="276"/>
            <ac:spMk id="16" creationId="{EC5C7C09-86DB-EF80-6727-9CF147AADFD2}"/>
          </ac:spMkLst>
        </pc:spChg>
        <pc:spChg chg="del">
          <ac:chgData name="Katrina Law-Williams" userId="8498871e-8b9b-4b30-81bf-8dcdb32f6ebd" providerId="ADAL" clId="{F5FC0CCA-6AEF-4770-9671-E60ED6A372F7}" dt="2024-09-16T19:46:23.710" v="1140" actId="478"/>
          <ac:spMkLst>
            <pc:docMk/>
            <pc:sldMk cId="766517316" sldId="276"/>
            <ac:spMk id="17" creationId="{DB3C1DC4-250B-3954-A275-B42DE8D207CA}"/>
          </ac:spMkLst>
        </pc:spChg>
        <pc:spChg chg="del">
          <ac:chgData name="Katrina Law-Williams" userId="8498871e-8b9b-4b30-81bf-8dcdb32f6ebd" providerId="ADAL" clId="{F5FC0CCA-6AEF-4770-9671-E60ED6A372F7}" dt="2024-09-16T19:46:23.710" v="1140" actId="478"/>
          <ac:spMkLst>
            <pc:docMk/>
            <pc:sldMk cId="766517316" sldId="276"/>
            <ac:spMk id="18" creationId="{D0D1F53C-0D0A-B645-FBA5-466C9832F932}"/>
          </ac:spMkLst>
        </pc:spChg>
        <pc:picChg chg="del">
          <ac:chgData name="Katrina Law-Williams" userId="8498871e-8b9b-4b30-81bf-8dcdb32f6ebd" providerId="ADAL" clId="{F5FC0CCA-6AEF-4770-9671-E60ED6A372F7}" dt="2024-09-16T19:45:38.787" v="1122" actId="478"/>
          <ac:picMkLst>
            <pc:docMk/>
            <pc:sldMk cId="766517316" sldId="276"/>
            <ac:picMk id="19" creationId="{E59FAE31-7756-3DF9-E719-CDFCB57DF5FE}"/>
          </ac:picMkLst>
        </pc:picChg>
        <pc:picChg chg="del">
          <ac:chgData name="Katrina Law-Williams" userId="8498871e-8b9b-4b30-81bf-8dcdb32f6ebd" providerId="ADAL" clId="{F5FC0CCA-6AEF-4770-9671-E60ED6A372F7}" dt="2024-09-16T19:45:54.712" v="1128" actId="478"/>
          <ac:picMkLst>
            <pc:docMk/>
            <pc:sldMk cId="766517316" sldId="276"/>
            <ac:picMk id="20" creationId="{5CF342E9-524F-77FA-50E2-C18AE8997340}"/>
          </ac:picMkLst>
        </pc:picChg>
        <pc:picChg chg="del">
          <ac:chgData name="Katrina Law-Williams" userId="8498871e-8b9b-4b30-81bf-8dcdb32f6ebd" providerId="ADAL" clId="{F5FC0CCA-6AEF-4770-9671-E60ED6A372F7}" dt="2024-09-16T19:45:54.712" v="1128" actId="478"/>
          <ac:picMkLst>
            <pc:docMk/>
            <pc:sldMk cId="766517316" sldId="276"/>
            <ac:picMk id="21" creationId="{CE3C820E-D11C-FE67-1561-F7556C73F3BF}"/>
          </ac:picMkLst>
        </pc:picChg>
        <pc:picChg chg="del mod">
          <ac:chgData name="Katrina Law-Williams" userId="8498871e-8b9b-4b30-81bf-8dcdb32f6ebd" providerId="ADAL" clId="{F5FC0CCA-6AEF-4770-9671-E60ED6A372F7}" dt="2024-09-16T19:45:56.125" v="1130" actId="478"/>
          <ac:picMkLst>
            <pc:docMk/>
            <pc:sldMk cId="766517316" sldId="276"/>
            <ac:picMk id="22" creationId="{229B62C6-9173-E718-4918-3FF10C9E3BDB}"/>
          </ac:picMkLst>
        </pc:picChg>
        <pc:picChg chg="mod">
          <ac:chgData name="Katrina Law-Williams" userId="8498871e-8b9b-4b30-81bf-8dcdb32f6ebd" providerId="ADAL" clId="{F5FC0CCA-6AEF-4770-9671-E60ED6A372F7}" dt="2024-09-16T19:46:12.324" v="1136" actId="14100"/>
          <ac:picMkLst>
            <pc:docMk/>
            <pc:sldMk cId="766517316" sldId="276"/>
            <ac:picMk id="23" creationId="{04B9DBCF-D714-81F1-932C-F74BDA24207E}"/>
          </ac:picMkLst>
        </pc:picChg>
        <pc:picChg chg="mod">
          <ac:chgData name="Katrina Law-Williams" userId="8498871e-8b9b-4b30-81bf-8dcdb32f6ebd" providerId="ADAL" clId="{F5FC0CCA-6AEF-4770-9671-E60ED6A372F7}" dt="2024-09-16T19:46:21.160" v="1139" actId="1076"/>
          <ac:picMkLst>
            <pc:docMk/>
            <pc:sldMk cId="766517316" sldId="276"/>
            <ac:picMk id="24" creationId="{98909B98-0BCE-E6DC-28BC-1FC56FC0BE31}"/>
          </ac:picMkLst>
        </pc:picChg>
        <pc:picChg chg="del">
          <ac:chgData name="Katrina Law-Williams" userId="8498871e-8b9b-4b30-81bf-8dcdb32f6ebd" providerId="ADAL" clId="{F5FC0CCA-6AEF-4770-9671-E60ED6A372F7}" dt="2024-09-16T19:46:23.710" v="1140" actId="478"/>
          <ac:picMkLst>
            <pc:docMk/>
            <pc:sldMk cId="766517316" sldId="276"/>
            <ac:picMk id="25" creationId="{DEE2663E-F8CF-18D8-AD34-08E7E898EFFE}"/>
          </ac:picMkLst>
        </pc:picChg>
        <pc:picChg chg="del">
          <ac:chgData name="Katrina Law-Williams" userId="8498871e-8b9b-4b30-81bf-8dcdb32f6ebd" providerId="ADAL" clId="{F5FC0CCA-6AEF-4770-9671-E60ED6A372F7}" dt="2024-09-16T19:46:23.710" v="1140" actId="478"/>
          <ac:picMkLst>
            <pc:docMk/>
            <pc:sldMk cId="766517316" sldId="276"/>
            <ac:picMk id="26" creationId="{5565E0A0-1848-4E90-C316-BB2C49485390}"/>
          </ac:picMkLst>
        </pc:picChg>
      </pc:sldChg>
      <pc:sldChg chg="add del">
        <pc:chgData name="Katrina Law-Williams" userId="8498871e-8b9b-4b30-81bf-8dcdb32f6ebd" providerId="ADAL" clId="{F5FC0CCA-6AEF-4770-9671-E60ED6A372F7}" dt="2024-09-16T19:45:41.859" v="1123" actId="47"/>
        <pc:sldMkLst>
          <pc:docMk/>
          <pc:sldMk cId="1113873971" sldId="277"/>
        </pc:sldMkLst>
      </pc:sldChg>
      <pc:sldChg chg="delSp modSp add mod delAnim">
        <pc:chgData name="Katrina Law-Williams" userId="8498871e-8b9b-4b30-81bf-8dcdb32f6ebd" providerId="ADAL" clId="{F5FC0CCA-6AEF-4770-9671-E60ED6A372F7}" dt="2024-09-16T19:46:51.206" v="1150" actId="1076"/>
        <pc:sldMkLst>
          <pc:docMk/>
          <pc:sldMk cId="1411022248" sldId="277"/>
        </pc:sldMkLst>
        <pc:spChg chg="del">
          <ac:chgData name="Katrina Law-Williams" userId="8498871e-8b9b-4b30-81bf-8dcdb32f6ebd" providerId="ADAL" clId="{F5FC0CCA-6AEF-4770-9671-E60ED6A372F7}" dt="2024-09-16T19:46:36.550" v="1144" actId="478"/>
          <ac:spMkLst>
            <pc:docMk/>
            <pc:sldMk cId="1411022248" sldId="277"/>
            <ac:spMk id="15" creationId="{73ED0D6A-8FE8-9CEC-ADDD-4C54D0FF9480}"/>
          </ac:spMkLst>
        </pc:spChg>
        <pc:spChg chg="del">
          <ac:chgData name="Katrina Law-Williams" userId="8498871e-8b9b-4b30-81bf-8dcdb32f6ebd" providerId="ADAL" clId="{F5FC0CCA-6AEF-4770-9671-E60ED6A372F7}" dt="2024-09-16T19:46:35.249" v="1143" actId="478"/>
          <ac:spMkLst>
            <pc:docMk/>
            <pc:sldMk cId="1411022248" sldId="277"/>
            <ac:spMk id="16" creationId="{EC5C7C09-86DB-EF80-6727-9CF147AADFD2}"/>
          </ac:spMkLst>
        </pc:spChg>
        <pc:spChg chg="mod">
          <ac:chgData name="Katrina Law-Williams" userId="8498871e-8b9b-4b30-81bf-8dcdb32f6ebd" providerId="ADAL" clId="{F5FC0CCA-6AEF-4770-9671-E60ED6A372F7}" dt="2024-09-16T19:46:41.601" v="1146" actId="14100"/>
          <ac:spMkLst>
            <pc:docMk/>
            <pc:sldMk cId="1411022248" sldId="277"/>
            <ac:spMk id="17" creationId="{DB3C1DC4-250B-3954-A275-B42DE8D207CA}"/>
          </ac:spMkLst>
        </pc:spChg>
        <pc:spChg chg="mod">
          <ac:chgData name="Katrina Law-Williams" userId="8498871e-8b9b-4b30-81bf-8dcdb32f6ebd" providerId="ADAL" clId="{F5FC0CCA-6AEF-4770-9671-E60ED6A372F7}" dt="2024-09-16T19:46:48.191" v="1149" actId="14100"/>
          <ac:spMkLst>
            <pc:docMk/>
            <pc:sldMk cId="1411022248" sldId="277"/>
            <ac:spMk id="18" creationId="{D0D1F53C-0D0A-B645-FBA5-466C9832F932}"/>
          </ac:spMkLst>
        </pc:spChg>
        <pc:picChg chg="del">
          <ac:chgData name="Katrina Law-Williams" userId="8498871e-8b9b-4b30-81bf-8dcdb32f6ebd" providerId="ADAL" clId="{F5FC0CCA-6AEF-4770-9671-E60ED6A372F7}" dt="2024-09-16T19:46:27.412" v="1141" actId="478"/>
          <ac:picMkLst>
            <pc:docMk/>
            <pc:sldMk cId="1411022248" sldId="277"/>
            <ac:picMk id="23" creationId="{04B9DBCF-D714-81F1-932C-F74BDA24207E}"/>
          </ac:picMkLst>
        </pc:picChg>
        <pc:picChg chg="del">
          <ac:chgData name="Katrina Law-Williams" userId="8498871e-8b9b-4b30-81bf-8dcdb32f6ebd" providerId="ADAL" clId="{F5FC0CCA-6AEF-4770-9671-E60ED6A372F7}" dt="2024-09-16T19:46:34.180" v="1142" actId="478"/>
          <ac:picMkLst>
            <pc:docMk/>
            <pc:sldMk cId="1411022248" sldId="277"/>
            <ac:picMk id="24" creationId="{98909B98-0BCE-E6DC-28BC-1FC56FC0BE31}"/>
          </ac:picMkLst>
        </pc:picChg>
        <pc:picChg chg="mod">
          <ac:chgData name="Katrina Law-Williams" userId="8498871e-8b9b-4b30-81bf-8dcdb32f6ebd" providerId="ADAL" clId="{F5FC0CCA-6AEF-4770-9671-E60ED6A372F7}" dt="2024-09-16T19:46:43.495" v="1147" actId="1076"/>
          <ac:picMkLst>
            <pc:docMk/>
            <pc:sldMk cId="1411022248" sldId="277"/>
            <ac:picMk id="25" creationId="{DEE2663E-F8CF-18D8-AD34-08E7E898EFFE}"/>
          </ac:picMkLst>
        </pc:picChg>
        <pc:picChg chg="mod">
          <ac:chgData name="Katrina Law-Williams" userId="8498871e-8b9b-4b30-81bf-8dcdb32f6ebd" providerId="ADAL" clId="{F5FC0CCA-6AEF-4770-9671-E60ED6A372F7}" dt="2024-09-16T19:46:51.206" v="1150" actId="1076"/>
          <ac:picMkLst>
            <pc:docMk/>
            <pc:sldMk cId="1411022248" sldId="277"/>
            <ac:picMk id="26" creationId="{5565E0A0-1848-4E90-C316-BB2C4948539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7F0B4C-C22C-4849-BB36-F9C0F5457579}" type="datetimeFigureOut">
              <a:rPr lang="en-GB" smtClean="0"/>
              <a:t>16/09/2024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4080A-3EF1-4DCD-A842-97573AA5F4ED}" type="slidenum">
              <a:rPr lang="en-GB" smtClean="0"/>
              <a:t>‹#›</a:t>
            </a:fld>
            <a:endParaRPr lang="en-GB"/>
          </a:p>
        </p:txBody>
      </p:sp>
    </p:spTree>
    <p:extLst>
      <p:ext uri="{BB962C8B-B14F-4D97-AF65-F5344CB8AC3E}">
        <p14:creationId xmlns:p14="http://schemas.microsoft.com/office/powerpoint/2010/main" val="2399974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UN Convention on the Rights of the Child (a document outlining the rights of all children) says that children must be treated with Dignity, Equality and Respect). We are looking at the concept of dignity. Ask the children if they can tell you what dignity means.</a:t>
            </a:r>
          </a:p>
        </p:txBody>
      </p:sp>
      <p:sp>
        <p:nvSpPr>
          <p:cNvPr id="4" name="Slide Number Placeholder 3"/>
          <p:cNvSpPr>
            <a:spLocks noGrp="1"/>
          </p:cNvSpPr>
          <p:nvPr>
            <p:ph type="sldNum" sz="quarter" idx="5"/>
          </p:nvPr>
        </p:nvSpPr>
        <p:spPr/>
        <p:txBody>
          <a:bodyPr/>
          <a:lstStyle/>
          <a:p>
            <a:fld id="{0A34080A-3EF1-4DCD-A842-97573AA5F4ED}" type="slidenum">
              <a:rPr lang="en-GB" smtClean="0"/>
              <a:t>1</a:t>
            </a:fld>
            <a:endParaRPr lang="en-GB"/>
          </a:p>
        </p:txBody>
      </p:sp>
    </p:spTree>
    <p:extLst>
      <p:ext uri="{BB962C8B-B14F-4D97-AF65-F5344CB8AC3E}">
        <p14:creationId xmlns:p14="http://schemas.microsoft.com/office/powerpoint/2010/main" val="2682409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value that you all have that make other people respect you or you respect yourselves. </a:t>
            </a:r>
          </a:p>
        </p:txBody>
      </p:sp>
      <p:sp>
        <p:nvSpPr>
          <p:cNvPr id="4" name="Slide Number Placeholder 3"/>
          <p:cNvSpPr>
            <a:spLocks noGrp="1"/>
          </p:cNvSpPr>
          <p:nvPr>
            <p:ph type="sldNum" sz="quarter" idx="5"/>
          </p:nvPr>
        </p:nvSpPr>
        <p:spPr/>
        <p:txBody>
          <a:bodyPr/>
          <a:lstStyle/>
          <a:p>
            <a:fld id="{0A34080A-3EF1-4DCD-A842-97573AA5F4ED}" type="slidenum">
              <a:rPr lang="en-GB" smtClean="0"/>
              <a:t>2</a:t>
            </a:fld>
            <a:endParaRPr lang="en-GB"/>
          </a:p>
        </p:txBody>
      </p:sp>
    </p:spTree>
    <p:extLst>
      <p:ext uri="{BB962C8B-B14F-4D97-AF65-F5344CB8AC3E}">
        <p14:creationId xmlns:p14="http://schemas.microsoft.com/office/powerpoint/2010/main" val="3028598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Rights help to protect dignity of everyone. </a:t>
            </a:r>
          </a:p>
          <a:p>
            <a:endParaRPr lang="en-GB"/>
          </a:p>
          <a:p>
            <a:r>
              <a:rPr lang="en-GB"/>
              <a:t>16 – not everyone needs to know everything about you. Respect that some things are private. If didn’t have privacy, would be embarrassed – affects dignity. </a:t>
            </a:r>
          </a:p>
          <a:p>
            <a:r>
              <a:rPr lang="en-GB"/>
              <a:t>26 and 27 – may not have good clothes, decent place to live – may affect self-esteem, pride and dignity. </a:t>
            </a:r>
          </a:p>
          <a:p>
            <a:endParaRPr lang="en-GB"/>
          </a:p>
        </p:txBody>
      </p:sp>
      <p:sp>
        <p:nvSpPr>
          <p:cNvPr id="4" name="Slide Number Placeholder 3"/>
          <p:cNvSpPr>
            <a:spLocks noGrp="1"/>
          </p:cNvSpPr>
          <p:nvPr>
            <p:ph type="sldNum" sz="quarter" idx="5"/>
          </p:nvPr>
        </p:nvSpPr>
        <p:spPr/>
        <p:txBody>
          <a:bodyPr/>
          <a:lstStyle/>
          <a:p>
            <a:fld id="{0A34080A-3EF1-4DCD-A842-97573AA5F4ED}" type="slidenum">
              <a:rPr lang="en-GB" smtClean="0"/>
              <a:t>3</a:t>
            </a:fld>
            <a:endParaRPr lang="en-GB"/>
          </a:p>
        </p:txBody>
      </p:sp>
    </p:spTree>
    <p:extLst>
      <p:ext uri="{BB962C8B-B14F-4D97-AF65-F5344CB8AC3E}">
        <p14:creationId xmlns:p14="http://schemas.microsoft.com/office/powerpoint/2010/main" val="4284916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Why were some people invisible? </a:t>
            </a:r>
          </a:p>
          <a:p>
            <a:endParaRPr lang="en-GB"/>
          </a:p>
          <a:p>
            <a:r>
              <a:rPr lang="en-GB"/>
              <a:t>Were the invisible people perceived as important as the people who could be seen? </a:t>
            </a:r>
          </a:p>
          <a:p>
            <a:endParaRPr lang="en-GB"/>
          </a:p>
          <a:p>
            <a:r>
              <a:rPr lang="en-GB"/>
              <a:t>In this story, the invisible people are people in society who perhaps are sometimes overlooked and ignored. They are people who are not respected or valued and therefore are not treated with dignity. </a:t>
            </a:r>
          </a:p>
          <a:p>
            <a:endParaRPr lang="en-GB"/>
          </a:p>
          <a:p>
            <a:r>
              <a:rPr lang="en-GB"/>
              <a:t>The message is that everyone has a place in this world and everyone can make a positive difference to the world.</a:t>
            </a:r>
          </a:p>
        </p:txBody>
      </p:sp>
      <p:sp>
        <p:nvSpPr>
          <p:cNvPr id="4" name="Slide Number Placeholder 3"/>
          <p:cNvSpPr>
            <a:spLocks noGrp="1"/>
          </p:cNvSpPr>
          <p:nvPr>
            <p:ph type="sldNum" sz="quarter" idx="5"/>
          </p:nvPr>
        </p:nvSpPr>
        <p:spPr/>
        <p:txBody>
          <a:bodyPr/>
          <a:lstStyle/>
          <a:p>
            <a:fld id="{0A34080A-3EF1-4DCD-A842-97573AA5F4ED}" type="slidenum">
              <a:rPr lang="en-GB" smtClean="0"/>
              <a:t>4</a:t>
            </a:fld>
            <a:endParaRPr lang="en-GB"/>
          </a:p>
        </p:txBody>
      </p:sp>
    </p:spTree>
    <p:extLst>
      <p:ext uri="{BB962C8B-B14F-4D97-AF65-F5344CB8AC3E}">
        <p14:creationId xmlns:p14="http://schemas.microsoft.com/office/powerpoint/2010/main" val="1489274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Discuss free education and healthcare for all, benefits and FSM for those families on lower incomes etc. Children might be able to think of more. Talk about how these things are children’s rights and mention articles 4 and 5 which are about making sure their rights are respected.</a:t>
            </a:r>
          </a:p>
        </p:txBody>
      </p:sp>
      <p:sp>
        <p:nvSpPr>
          <p:cNvPr id="4" name="Slide Number Placeholder 3"/>
          <p:cNvSpPr>
            <a:spLocks noGrp="1"/>
          </p:cNvSpPr>
          <p:nvPr>
            <p:ph type="sldNum" sz="quarter" idx="5"/>
          </p:nvPr>
        </p:nvSpPr>
        <p:spPr/>
        <p:txBody>
          <a:bodyPr/>
          <a:lstStyle/>
          <a:p>
            <a:fld id="{0A34080A-3EF1-4DCD-A842-97573AA5F4ED}" type="slidenum">
              <a:rPr lang="en-GB" smtClean="0"/>
              <a:t>5</a:t>
            </a:fld>
            <a:endParaRPr lang="en-GB"/>
          </a:p>
        </p:txBody>
      </p:sp>
    </p:spTree>
    <p:extLst>
      <p:ext uri="{BB962C8B-B14F-4D97-AF65-F5344CB8AC3E}">
        <p14:creationId xmlns:p14="http://schemas.microsoft.com/office/powerpoint/2010/main" val="4032036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Show slide and ask children if they can suggest how children’s dignity is protected at Lady J. The school uniform - nobody can be judged on what they are wearing and can’t be made to feel bad if they don’t have designer clothing. </a:t>
            </a:r>
          </a:p>
          <a:p>
            <a:r>
              <a:rPr lang="en-GB"/>
              <a:t>Comic strip conversation – incidents are dealt with discreetly away from other children.</a:t>
            </a:r>
          </a:p>
        </p:txBody>
      </p:sp>
      <p:sp>
        <p:nvSpPr>
          <p:cNvPr id="4" name="Slide Number Placeholder 3"/>
          <p:cNvSpPr>
            <a:spLocks noGrp="1"/>
          </p:cNvSpPr>
          <p:nvPr>
            <p:ph type="sldNum" sz="quarter" idx="5"/>
          </p:nvPr>
        </p:nvSpPr>
        <p:spPr/>
        <p:txBody>
          <a:bodyPr/>
          <a:lstStyle/>
          <a:p>
            <a:fld id="{0A34080A-3EF1-4DCD-A842-97573AA5F4ED}" type="slidenum">
              <a:rPr lang="en-GB" smtClean="0"/>
              <a:t>6</a:t>
            </a:fld>
            <a:endParaRPr lang="en-GB"/>
          </a:p>
        </p:txBody>
      </p:sp>
    </p:spTree>
    <p:extLst>
      <p:ext uri="{BB962C8B-B14F-4D97-AF65-F5344CB8AC3E}">
        <p14:creationId xmlns:p14="http://schemas.microsoft.com/office/powerpoint/2010/main" val="129587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Take suggestions from children.</a:t>
            </a:r>
          </a:p>
        </p:txBody>
      </p:sp>
      <p:sp>
        <p:nvSpPr>
          <p:cNvPr id="4" name="Slide Number Placeholder 3"/>
          <p:cNvSpPr>
            <a:spLocks noGrp="1"/>
          </p:cNvSpPr>
          <p:nvPr>
            <p:ph type="sldNum" sz="quarter" idx="5"/>
          </p:nvPr>
        </p:nvSpPr>
        <p:spPr/>
        <p:txBody>
          <a:bodyPr/>
          <a:lstStyle/>
          <a:p>
            <a:fld id="{0A34080A-3EF1-4DCD-A842-97573AA5F4ED}" type="slidenum">
              <a:rPr lang="en-GB" smtClean="0"/>
              <a:t>7</a:t>
            </a:fld>
            <a:endParaRPr lang="en-GB"/>
          </a:p>
        </p:txBody>
      </p:sp>
    </p:spTree>
    <p:extLst>
      <p:ext uri="{BB962C8B-B14F-4D97-AF65-F5344CB8AC3E}">
        <p14:creationId xmlns:p14="http://schemas.microsoft.com/office/powerpoint/2010/main" val="130564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9/16/2024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bQplJCEYgWM?feature=oembed" TargetMode="Externa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plementing the UNCRC in Wales: effective structures and mechanisms for  children | Children's Legal Centre Wales">
            <a:extLst>
              <a:ext uri="{FF2B5EF4-FFF2-40B4-BE49-F238E27FC236}">
                <a16:creationId xmlns:a16="http://schemas.microsoft.com/office/drawing/2014/main" id="{8BC6DB89-69BD-1E51-F5FE-3CC21B077816}"/>
              </a:ext>
            </a:extLst>
          </p:cNvPr>
          <p:cNvPicPr>
            <a:picLocks noChangeAspect="1"/>
          </p:cNvPicPr>
          <p:nvPr/>
        </p:nvPicPr>
        <p:blipFill>
          <a:blip r:embed="rId3"/>
          <a:stretch>
            <a:fillRect/>
          </a:stretch>
        </p:blipFill>
        <p:spPr>
          <a:xfrm>
            <a:off x="397669" y="103118"/>
            <a:ext cx="5288756" cy="6357937"/>
          </a:xfrm>
          <a:prstGeom prst="rect">
            <a:avLst/>
          </a:prstGeom>
        </p:spPr>
      </p:pic>
      <p:sp>
        <p:nvSpPr>
          <p:cNvPr id="5" name="TextBox 4">
            <a:extLst>
              <a:ext uri="{FF2B5EF4-FFF2-40B4-BE49-F238E27FC236}">
                <a16:creationId xmlns:a16="http://schemas.microsoft.com/office/drawing/2014/main" id="{FB4FCFD9-CDC8-168B-6D39-6810100454DB}"/>
              </a:ext>
            </a:extLst>
          </p:cNvPr>
          <p:cNvSpPr txBox="1"/>
          <p:nvPr/>
        </p:nvSpPr>
        <p:spPr>
          <a:xfrm>
            <a:off x="6608428" y="787359"/>
            <a:ext cx="470773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200"/>
              <a:t>Dignity</a:t>
            </a:r>
          </a:p>
          <a:p>
            <a:endParaRPr lang="en-US" sz="7200"/>
          </a:p>
          <a:p>
            <a:r>
              <a:rPr lang="en-US" sz="7200"/>
              <a:t>Equality</a:t>
            </a:r>
          </a:p>
          <a:p>
            <a:endParaRPr lang="en-US" sz="7200"/>
          </a:p>
          <a:p>
            <a:pPr algn="l"/>
            <a:r>
              <a:rPr lang="en-US" sz="7200"/>
              <a:t>Respect</a:t>
            </a:r>
          </a:p>
        </p:txBody>
      </p:sp>
      <p:sp>
        <p:nvSpPr>
          <p:cNvPr id="2" name="TextBox 1">
            <a:extLst>
              <a:ext uri="{FF2B5EF4-FFF2-40B4-BE49-F238E27FC236}">
                <a16:creationId xmlns:a16="http://schemas.microsoft.com/office/drawing/2014/main" id="{9C81A96B-031E-4821-A7A8-F2E18A7BE887}"/>
              </a:ext>
            </a:extLst>
          </p:cNvPr>
          <p:cNvSpPr txBox="1"/>
          <p:nvPr/>
        </p:nvSpPr>
        <p:spPr>
          <a:xfrm>
            <a:off x="6096000" y="166712"/>
            <a:ext cx="5702848" cy="584775"/>
          </a:xfrm>
          <a:prstGeom prst="rect">
            <a:avLst/>
          </a:prstGeom>
          <a:noFill/>
        </p:spPr>
        <p:txBody>
          <a:bodyPr wrap="square" rtlCol="0">
            <a:spAutoFit/>
          </a:bodyPr>
          <a:lstStyle/>
          <a:p>
            <a:r>
              <a:rPr lang="en-GB" sz="3200"/>
              <a:t>Children must be treated with</a:t>
            </a:r>
            <a:r>
              <a:rPr lang="en-GB"/>
              <a:t>:</a:t>
            </a:r>
          </a:p>
        </p:txBody>
      </p:sp>
    </p:spTree>
    <p:extLst>
      <p:ext uri="{BB962C8B-B14F-4D97-AF65-F5344CB8AC3E}">
        <p14:creationId xmlns:p14="http://schemas.microsoft.com/office/powerpoint/2010/main" val="11494845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1C7C19-A4CB-C25D-AD31-3103008B69DF}"/>
              </a:ext>
            </a:extLst>
          </p:cNvPr>
          <p:cNvSpPr txBox="1"/>
          <p:nvPr/>
        </p:nvSpPr>
        <p:spPr>
          <a:xfrm>
            <a:off x="319087" y="378619"/>
            <a:ext cx="6505575"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800" u="sng">
                <a:solidFill>
                  <a:srgbClr val="1E1E1E"/>
                </a:solidFill>
                <a:latin typeface="Roboto"/>
                <a:ea typeface="Roboto"/>
                <a:cs typeface="Roboto"/>
              </a:rPr>
              <a:t>DIGNITY:</a:t>
            </a:r>
            <a:r>
              <a:rPr lang="en-US" sz="4800">
                <a:solidFill>
                  <a:srgbClr val="1E1E1E"/>
                </a:solidFill>
                <a:latin typeface="Roboto"/>
                <a:ea typeface="Roboto"/>
                <a:cs typeface="Roboto"/>
              </a:rPr>
              <a:t> The importance and </a:t>
            </a:r>
            <a:r>
              <a:rPr lang="en-US" sz="4800" b="1">
                <a:solidFill>
                  <a:srgbClr val="1E1E1E"/>
                </a:solidFill>
                <a:latin typeface="Roboto"/>
                <a:ea typeface="Roboto"/>
                <a:cs typeface="Roboto"/>
              </a:rPr>
              <a:t>value that a person has</a:t>
            </a:r>
            <a:r>
              <a:rPr lang="en-US" sz="4800">
                <a:solidFill>
                  <a:srgbClr val="1E1E1E"/>
                </a:solidFill>
                <a:latin typeface="Roboto"/>
                <a:ea typeface="Roboto"/>
                <a:cs typeface="Roboto"/>
              </a:rPr>
              <a:t>, that makes </a:t>
            </a:r>
            <a:r>
              <a:rPr lang="en-US" sz="4800" b="1">
                <a:solidFill>
                  <a:srgbClr val="1E1E1E"/>
                </a:solidFill>
                <a:latin typeface="Roboto"/>
                <a:ea typeface="Roboto"/>
                <a:cs typeface="Roboto"/>
              </a:rPr>
              <a:t>other people respect them</a:t>
            </a:r>
            <a:r>
              <a:rPr lang="en-US" sz="4800">
                <a:solidFill>
                  <a:srgbClr val="1E1E1E"/>
                </a:solidFill>
                <a:latin typeface="Roboto"/>
                <a:ea typeface="Roboto"/>
                <a:cs typeface="Roboto"/>
              </a:rPr>
              <a:t> or makes them respect themselves. </a:t>
            </a:r>
            <a:endParaRPr lang="en-US" sz="4400"/>
          </a:p>
        </p:txBody>
      </p:sp>
      <p:sp>
        <p:nvSpPr>
          <p:cNvPr id="3" name="TextBox 2">
            <a:extLst>
              <a:ext uri="{FF2B5EF4-FFF2-40B4-BE49-F238E27FC236}">
                <a16:creationId xmlns:a16="http://schemas.microsoft.com/office/drawing/2014/main" id="{CD123710-45FD-F871-D4BD-E4EBE2E040AA}"/>
              </a:ext>
            </a:extLst>
          </p:cNvPr>
          <p:cNvSpPr txBox="1"/>
          <p:nvPr/>
        </p:nvSpPr>
        <p:spPr>
          <a:xfrm>
            <a:off x="4724400" y="564118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6" name="Picture 5" descr="Human Dignity Is The Anchor Of Personalization">
            <a:extLst>
              <a:ext uri="{FF2B5EF4-FFF2-40B4-BE49-F238E27FC236}">
                <a16:creationId xmlns:a16="http://schemas.microsoft.com/office/drawing/2014/main" id="{6CAD0770-65DE-CCE8-DDA3-D391BDC1D380}"/>
              </a:ext>
            </a:extLst>
          </p:cNvPr>
          <p:cNvPicPr>
            <a:picLocks noChangeAspect="1"/>
          </p:cNvPicPr>
          <p:nvPr/>
        </p:nvPicPr>
        <p:blipFill>
          <a:blip r:embed="rId3"/>
          <a:stretch>
            <a:fillRect/>
          </a:stretch>
        </p:blipFill>
        <p:spPr>
          <a:xfrm>
            <a:off x="7236619" y="1417937"/>
            <a:ext cx="4767261" cy="3188687"/>
          </a:xfrm>
          <a:prstGeom prst="rect">
            <a:avLst/>
          </a:prstGeom>
        </p:spPr>
      </p:pic>
    </p:spTree>
    <p:extLst>
      <p:ext uri="{BB962C8B-B14F-4D97-AF65-F5344CB8AC3E}">
        <p14:creationId xmlns:p14="http://schemas.microsoft.com/office/powerpoint/2010/main" val="1058197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A5026-55C3-4077-BEE1-032EBA034B8F}"/>
              </a:ext>
            </a:extLst>
          </p:cNvPr>
          <p:cNvSpPr>
            <a:spLocks noGrp="1"/>
          </p:cNvSpPr>
          <p:nvPr>
            <p:ph type="title"/>
          </p:nvPr>
        </p:nvSpPr>
        <p:spPr>
          <a:xfrm>
            <a:off x="838200" y="365125"/>
            <a:ext cx="10515600" cy="2638793"/>
          </a:xfrm>
        </p:spPr>
        <p:txBody>
          <a:bodyPr>
            <a:normAutofit/>
          </a:bodyPr>
          <a:lstStyle/>
          <a:p>
            <a:r>
              <a:rPr lang="en-GB"/>
              <a:t>If these rights were not followed, how would this affect a person’s dignity? </a:t>
            </a:r>
          </a:p>
        </p:txBody>
      </p:sp>
      <p:pic>
        <p:nvPicPr>
          <p:cNvPr id="5" name="Content Placeholder 4">
            <a:extLst>
              <a:ext uri="{FF2B5EF4-FFF2-40B4-BE49-F238E27FC236}">
                <a16:creationId xmlns:a16="http://schemas.microsoft.com/office/drawing/2014/main" id="{79DC7A66-46AD-4BE5-A9E4-DE4C55202484}"/>
              </a:ext>
            </a:extLst>
          </p:cNvPr>
          <p:cNvPicPr>
            <a:picLocks noGrp="1" noChangeAspect="1"/>
          </p:cNvPicPr>
          <p:nvPr>
            <p:ph idx="1"/>
          </p:nvPr>
        </p:nvPicPr>
        <p:blipFill>
          <a:blip r:embed="rId3"/>
          <a:stretch>
            <a:fillRect/>
          </a:stretch>
        </p:blipFill>
        <p:spPr>
          <a:xfrm>
            <a:off x="182450" y="2860033"/>
            <a:ext cx="3588642" cy="3324593"/>
          </a:xfrm>
        </p:spPr>
      </p:pic>
      <p:pic>
        <p:nvPicPr>
          <p:cNvPr id="7" name="Picture 6">
            <a:extLst>
              <a:ext uri="{FF2B5EF4-FFF2-40B4-BE49-F238E27FC236}">
                <a16:creationId xmlns:a16="http://schemas.microsoft.com/office/drawing/2014/main" id="{54651806-A4EC-4F2F-ACD1-4B50D2A9BE24}"/>
              </a:ext>
            </a:extLst>
          </p:cNvPr>
          <p:cNvPicPr>
            <a:picLocks noChangeAspect="1"/>
          </p:cNvPicPr>
          <p:nvPr/>
        </p:nvPicPr>
        <p:blipFill>
          <a:blip r:embed="rId4"/>
          <a:stretch>
            <a:fillRect/>
          </a:stretch>
        </p:blipFill>
        <p:spPr>
          <a:xfrm>
            <a:off x="4187417" y="2860034"/>
            <a:ext cx="3602649" cy="3324593"/>
          </a:xfrm>
          <a:prstGeom prst="rect">
            <a:avLst/>
          </a:prstGeom>
        </p:spPr>
      </p:pic>
      <p:pic>
        <p:nvPicPr>
          <p:cNvPr id="9" name="Picture 8">
            <a:extLst>
              <a:ext uri="{FF2B5EF4-FFF2-40B4-BE49-F238E27FC236}">
                <a16:creationId xmlns:a16="http://schemas.microsoft.com/office/drawing/2014/main" id="{18393093-3773-4563-9871-B939E6ABCF4B}"/>
              </a:ext>
            </a:extLst>
          </p:cNvPr>
          <p:cNvPicPr>
            <a:picLocks noChangeAspect="1"/>
          </p:cNvPicPr>
          <p:nvPr/>
        </p:nvPicPr>
        <p:blipFill>
          <a:blip r:embed="rId5"/>
          <a:stretch>
            <a:fillRect/>
          </a:stretch>
        </p:blipFill>
        <p:spPr>
          <a:xfrm>
            <a:off x="8124945" y="2802898"/>
            <a:ext cx="3625898" cy="3381729"/>
          </a:xfrm>
          <a:prstGeom prst="rect">
            <a:avLst/>
          </a:prstGeom>
        </p:spPr>
      </p:pic>
    </p:spTree>
    <p:extLst>
      <p:ext uri="{BB962C8B-B14F-4D97-AF65-F5344CB8AC3E}">
        <p14:creationId xmlns:p14="http://schemas.microsoft.com/office/powerpoint/2010/main" val="1254057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The Invisible by Tom Percival / Children's Story Time Read Aloud">
            <a:hlinkClick r:id="" action="ppaction://media"/>
            <a:extLst>
              <a:ext uri="{FF2B5EF4-FFF2-40B4-BE49-F238E27FC236}">
                <a16:creationId xmlns:a16="http://schemas.microsoft.com/office/drawing/2014/main" id="{A985C711-96F1-40AC-A672-753486C17A88}"/>
              </a:ext>
            </a:extLst>
          </p:cNvPr>
          <p:cNvPicPr>
            <a:picLocks noGrp="1" noRot="1" noChangeAspect="1"/>
          </p:cNvPicPr>
          <p:nvPr>
            <p:ph idx="1"/>
            <a:videoFile r:link="rId1"/>
          </p:nvPr>
        </p:nvPicPr>
        <p:blipFill>
          <a:blip r:embed="rId4"/>
          <a:stretch>
            <a:fillRect/>
          </a:stretch>
        </p:blipFill>
        <p:spPr>
          <a:xfrm>
            <a:off x="532923" y="218767"/>
            <a:ext cx="11256623" cy="6360422"/>
          </a:xfrm>
          <a:prstGeom prst="rect">
            <a:avLst/>
          </a:prstGeom>
        </p:spPr>
      </p:pic>
    </p:spTree>
    <p:extLst>
      <p:ext uri="{BB962C8B-B14F-4D97-AF65-F5344CB8AC3E}">
        <p14:creationId xmlns:p14="http://schemas.microsoft.com/office/powerpoint/2010/main" val="1355100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8AFA3-3519-AC2B-CAD7-2637E5056316}"/>
              </a:ext>
            </a:extLst>
          </p:cNvPr>
          <p:cNvSpPr>
            <a:spLocks noGrp="1"/>
          </p:cNvSpPr>
          <p:nvPr>
            <p:ph type="title"/>
          </p:nvPr>
        </p:nvSpPr>
        <p:spPr>
          <a:xfrm>
            <a:off x="669304" y="365125"/>
            <a:ext cx="10878532" cy="1325563"/>
          </a:xfrm>
        </p:spPr>
        <p:txBody>
          <a:bodyPr/>
          <a:lstStyle/>
          <a:p>
            <a:r>
              <a:rPr lang="en-US"/>
              <a:t>What does the government do to protect your dignity?</a:t>
            </a:r>
          </a:p>
        </p:txBody>
      </p:sp>
      <p:pic>
        <p:nvPicPr>
          <p:cNvPr id="4" name="Content Placeholder 3" descr="A sign with a group of people&#10;&#10;Description automatically generated">
            <a:extLst>
              <a:ext uri="{FF2B5EF4-FFF2-40B4-BE49-F238E27FC236}">
                <a16:creationId xmlns:a16="http://schemas.microsoft.com/office/drawing/2014/main" id="{40EE5A88-67AE-E655-AFD2-2DB175430D6B}"/>
              </a:ext>
            </a:extLst>
          </p:cNvPr>
          <p:cNvPicPr>
            <a:picLocks noGrp="1" noChangeAspect="1"/>
          </p:cNvPicPr>
          <p:nvPr>
            <p:ph idx="1"/>
          </p:nvPr>
        </p:nvPicPr>
        <p:blipFill>
          <a:blip r:embed="rId3"/>
          <a:stretch>
            <a:fillRect/>
          </a:stretch>
        </p:blipFill>
        <p:spPr>
          <a:xfrm>
            <a:off x="2854884" y="4248035"/>
            <a:ext cx="2797095" cy="2568804"/>
          </a:xfrm>
        </p:spPr>
      </p:pic>
      <p:pic>
        <p:nvPicPr>
          <p:cNvPr id="6" name="Content Placeholder 3" descr="A group of people with a child&#10;&#10;Description automatically generated">
            <a:extLst>
              <a:ext uri="{FF2B5EF4-FFF2-40B4-BE49-F238E27FC236}">
                <a16:creationId xmlns:a16="http://schemas.microsoft.com/office/drawing/2014/main" id="{609F8319-4DC2-407B-9131-17B71AFE8F72}"/>
              </a:ext>
            </a:extLst>
          </p:cNvPr>
          <p:cNvPicPr>
            <a:picLocks noChangeAspect="1"/>
          </p:cNvPicPr>
          <p:nvPr/>
        </p:nvPicPr>
        <p:blipFill>
          <a:blip r:embed="rId4"/>
          <a:stretch>
            <a:fillRect/>
          </a:stretch>
        </p:blipFill>
        <p:spPr>
          <a:xfrm>
            <a:off x="5799577" y="4235598"/>
            <a:ext cx="2797095" cy="2593677"/>
          </a:xfrm>
          <a:prstGeom prst="rect">
            <a:avLst/>
          </a:prstGeom>
        </p:spPr>
      </p:pic>
      <p:pic>
        <p:nvPicPr>
          <p:cNvPr id="2050" name="Picture 2" descr="Right to education">
            <a:extLst>
              <a:ext uri="{FF2B5EF4-FFF2-40B4-BE49-F238E27FC236}">
                <a16:creationId xmlns:a16="http://schemas.microsoft.com/office/drawing/2014/main" id="{C6BE999E-656F-454F-8E15-73FE4727FF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921" y="1926991"/>
            <a:ext cx="2770348" cy="184354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Understanding Children's Right to ...">
            <a:extLst>
              <a:ext uri="{FF2B5EF4-FFF2-40B4-BE49-F238E27FC236}">
                <a16:creationId xmlns:a16="http://schemas.microsoft.com/office/drawing/2014/main" id="{567126DF-9DD2-4191-AC5C-F1E0E59EF9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62108" y="1965410"/>
            <a:ext cx="2363125" cy="18587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elf-employment income support scheme ...">
            <a:extLst>
              <a:ext uri="{FF2B5EF4-FFF2-40B4-BE49-F238E27FC236}">
                <a16:creationId xmlns:a16="http://schemas.microsoft.com/office/drawing/2014/main" id="{81CCCC14-04E8-4FB5-9817-7190C9BC4C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0" y="1926991"/>
            <a:ext cx="2604367" cy="184354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benefits of free school meals ...">
            <a:extLst>
              <a:ext uri="{FF2B5EF4-FFF2-40B4-BE49-F238E27FC236}">
                <a16:creationId xmlns:a16="http://schemas.microsoft.com/office/drawing/2014/main" id="{38076DE7-E7BF-400B-B9F4-4D8C78E686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53179" y="1973835"/>
            <a:ext cx="2200621" cy="1850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2554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9B236-C839-4C2E-A96A-1A73AA31D7E9}"/>
              </a:ext>
            </a:extLst>
          </p:cNvPr>
          <p:cNvSpPr>
            <a:spLocks noGrp="1"/>
          </p:cNvSpPr>
          <p:nvPr>
            <p:ph type="title"/>
          </p:nvPr>
        </p:nvSpPr>
        <p:spPr>
          <a:xfrm>
            <a:off x="722420" y="-96514"/>
            <a:ext cx="10747159" cy="1325563"/>
          </a:xfrm>
        </p:spPr>
        <p:txBody>
          <a:bodyPr/>
          <a:lstStyle/>
          <a:p>
            <a:r>
              <a:rPr lang="en-GB"/>
              <a:t>How is your dignity protected at Lady J?</a:t>
            </a:r>
          </a:p>
        </p:txBody>
      </p:sp>
      <p:pic>
        <p:nvPicPr>
          <p:cNvPr id="4" name="Content Placeholder 3" descr="A hand holding a couple of children&#10;&#10;Description automatically generated">
            <a:extLst>
              <a:ext uri="{FF2B5EF4-FFF2-40B4-BE49-F238E27FC236}">
                <a16:creationId xmlns:a16="http://schemas.microsoft.com/office/drawing/2014/main" id="{34BDE342-8A2E-4298-A73D-AAE949927742}"/>
              </a:ext>
            </a:extLst>
          </p:cNvPr>
          <p:cNvPicPr>
            <a:picLocks noGrp="1" noChangeAspect="1"/>
          </p:cNvPicPr>
          <p:nvPr>
            <p:ph idx="1"/>
          </p:nvPr>
        </p:nvPicPr>
        <p:blipFill>
          <a:blip r:embed="rId3"/>
          <a:stretch>
            <a:fillRect/>
          </a:stretch>
        </p:blipFill>
        <p:spPr>
          <a:xfrm>
            <a:off x="221941" y="1313900"/>
            <a:ext cx="3007394" cy="2774263"/>
          </a:xfrm>
        </p:spPr>
      </p:pic>
      <p:pic>
        <p:nvPicPr>
          <p:cNvPr id="6" name="Picture 5">
            <a:extLst>
              <a:ext uri="{FF2B5EF4-FFF2-40B4-BE49-F238E27FC236}">
                <a16:creationId xmlns:a16="http://schemas.microsoft.com/office/drawing/2014/main" id="{485D9B77-5A43-41F9-8BAA-D3551978CC42}"/>
              </a:ext>
            </a:extLst>
          </p:cNvPr>
          <p:cNvPicPr>
            <a:picLocks noChangeAspect="1"/>
          </p:cNvPicPr>
          <p:nvPr/>
        </p:nvPicPr>
        <p:blipFill>
          <a:blip r:embed="rId4"/>
          <a:stretch>
            <a:fillRect/>
          </a:stretch>
        </p:blipFill>
        <p:spPr>
          <a:xfrm>
            <a:off x="4802820" y="1313900"/>
            <a:ext cx="4385529" cy="1352256"/>
          </a:xfrm>
          <a:prstGeom prst="rect">
            <a:avLst/>
          </a:prstGeom>
        </p:spPr>
      </p:pic>
      <p:pic>
        <p:nvPicPr>
          <p:cNvPr id="8" name="Picture 7">
            <a:extLst>
              <a:ext uri="{FF2B5EF4-FFF2-40B4-BE49-F238E27FC236}">
                <a16:creationId xmlns:a16="http://schemas.microsoft.com/office/drawing/2014/main" id="{4D41DD5B-A437-44EA-9EBC-0B61643712EC}"/>
              </a:ext>
            </a:extLst>
          </p:cNvPr>
          <p:cNvPicPr>
            <a:picLocks noChangeAspect="1"/>
          </p:cNvPicPr>
          <p:nvPr/>
        </p:nvPicPr>
        <p:blipFill>
          <a:blip r:embed="rId5"/>
          <a:stretch>
            <a:fillRect/>
          </a:stretch>
        </p:blipFill>
        <p:spPr>
          <a:xfrm>
            <a:off x="4802820" y="2599949"/>
            <a:ext cx="4385529" cy="1128037"/>
          </a:xfrm>
          <a:prstGeom prst="rect">
            <a:avLst/>
          </a:prstGeom>
        </p:spPr>
      </p:pic>
      <p:pic>
        <p:nvPicPr>
          <p:cNvPr id="1026" name="Picture 2">
            <a:extLst>
              <a:ext uri="{FF2B5EF4-FFF2-40B4-BE49-F238E27FC236}">
                <a16:creationId xmlns:a16="http://schemas.microsoft.com/office/drawing/2014/main" id="{723B43C9-BC88-4454-BE03-E0A65A2C46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10490" y="1229049"/>
            <a:ext cx="2259569" cy="26490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Zones of Regulation | All Souls C of E Primary School">
            <a:extLst>
              <a:ext uri="{FF2B5EF4-FFF2-40B4-BE49-F238E27FC236}">
                <a16:creationId xmlns:a16="http://schemas.microsoft.com/office/drawing/2014/main" id="{47AAB97C-4143-45B4-A7F1-0F49D831459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37599" y="4098191"/>
            <a:ext cx="3732460" cy="249523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F6AF72-2DC9-41C2-9CA0-F47C7D5EE31F}"/>
              </a:ext>
            </a:extLst>
          </p:cNvPr>
          <p:cNvSpPr txBox="1"/>
          <p:nvPr/>
        </p:nvSpPr>
        <p:spPr>
          <a:xfrm>
            <a:off x="5571241" y="4098191"/>
            <a:ext cx="2337847" cy="523220"/>
          </a:xfrm>
          <a:prstGeom prst="rect">
            <a:avLst/>
          </a:prstGeom>
          <a:noFill/>
        </p:spPr>
        <p:txBody>
          <a:bodyPr wrap="square" rtlCol="0">
            <a:spAutoFit/>
          </a:bodyPr>
          <a:lstStyle/>
          <a:p>
            <a:r>
              <a:rPr lang="en-GB" sz="2800"/>
              <a:t>School Council</a:t>
            </a:r>
          </a:p>
        </p:txBody>
      </p:sp>
      <p:sp>
        <p:nvSpPr>
          <p:cNvPr id="9" name="TextBox 8">
            <a:extLst>
              <a:ext uri="{FF2B5EF4-FFF2-40B4-BE49-F238E27FC236}">
                <a16:creationId xmlns:a16="http://schemas.microsoft.com/office/drawing/2014/main" id="{F17BB6CC-4914-45D0-90BC-2FDDB4393A84}"/>
              </a:ext>
            </a:extLst>
          </p:cNvPr>
          <p:cNvSpPr txBox="1"/>
          <p:nvPr/>
        </p:nvSpPr>
        <p:spPr>
          <a:xfrm>
            <a:off x="5033913" y="4822589"/>
            <a:ext cx="3082565" cy="523220"/>
          </a:xfrm>
          <a:prstGeom prst="rect">
            <a:avLst/>
          </a:prstGeom>
          <a:noFill/>
        </p:spPr>
        <p:txBody>
          <a:bodyPr wrap="square" rtlCol="0">
            <a:spAutoFit/>
          </a:bodyPr>
          <a:lstStyle/>
          <a:p>
            <a:r>
              <a:rPr lang="en-GB" sz="2800"/>
              <a:t>Year 6 Ambassadors</a:t>
            </a:r>
          </a:p>
        </p:txBody>
      </p:sp>
    </p:spTree>
    <p:extLst>
      <p:ext uri="{BB962C8B-B14F-4D97-AF65-F5344CB8AC3E}">
        <p14:creationId xmlns:p14="http://schemas.microsoft.com/office/powerpoint/2010/main" val="1240304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4AA3D-D6F0-496D-B4FB-A403F9598AA0}"/>
              </a:ext>
            </a:extLst>
          </p:cNvPr>
          <p:cNvSpPr>
            <a:spLocks noGrp="1"/>
          </p:cNvSpPr>
          <p:nvPr>
            <p:ph type="title"/>
          </p:nvPr>
        </p:nvSpPr>
        <p:spPr/>
        <p:txBody>
          <a:bodyPr/>
          <a:lstStyle/>
          <a:p>
            <a:r>
              <a:rPr lang="en-GB"/>
              <a:t>How can you make sure you treat other children with dignity?</a:t>
            </a:r>
          </a:p>
        </p:txBody>
      </p:sp>
      <p:pic>
        <p:nvPicPr>
          <p:cNvPr id="1028" name="Picture 4" descr="Child Thinking Images - Free Download ...">
            <a:extLst>
              <a:ext uri="{FF2B5EF4-FFF2-40B4-BE49-F238E27FC236}">
                <a16:creationId xmlns:a16="http://schemas.microsoft.com/office/drawing/2014/main" id="{CF1C1C07-4C80-4AAB-B0C9-EA0A087367D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091993" y="2291375"/>
            <a:ext cx="5567460" cy="3704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006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744F4-25EF-E935-B02F-D7AD5CFD7BBD}"/>
              </a:ext>
            </a:extLst>
          </p:cNvPr>
          <p:cNvSpPr>
            <a:spLocks noGrp="1"/>
          </p:cNvSpPr>
          <p:nvPr>
            <p:ph type="title"/>
          </p:nvPr>
        </p:nvSpPr>
        <p:spPr>
          <a:xfrm>
            <a:off x="1077036" y="114916"/>
            <a:ext cx="10515600" cy="1325563"/>
          </a:xfrm>
        </p:spPr>
        <p:txBody>
          <a:bodyPr/>
          <a:lstStyle/>
          <a:p>
            <a:r>
              <a:rPr lang="en-US"/>
              <a:t>And the new school </a:t>
            </a:r>
            <a:r>
              <a:rPr lang="en-US" err="1"/>
              <a:t>councillors</a:t>
            </a:r>
            <a:r>
              <a:rPr lang="en-US"/>
              <a:t> are...</a:t>
            </a:r>
          </a:p>
        </p:txBody>
      </p:sp>
      <p:sp>
        <p:nvSpPr>
          <p:cNvPr id="4" name="TextBox 3">
            <a:extLst>
              <a:ext uri="{FF2B5EF4-FFF2-40B4-BE49-F238E27FC236}">
                <a16:creationId xmlns:a16="http://schemas.microsoft.com/office/drawing/2014/main" id="{637F16CE-6E4E-F53C-9ADA-A69879BC16B4}"/>
              </a:ext>
            </a:extLst>
          </p:cNvPr>
          <p:cNvSpPr txBox="1"/>
          <p:nvPr/>
        </p:nvSpPr>
        <p:spPr>
          <a:xfrm>
            <a:off x="166743" y="1702817"/>
            <a:ext cx="5548257" cy="2246769"/>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Blackbird Class</a:t>
            </a:r>
          </a:p>
          <a:p>
            <a:endParaRPr lang="en-US" b="1" u="sng"/>
          </a:p>
          <a:p>
            <a:r>
              <a:rPr lang="en-US" sz="4000" b="1"/>
              <a:t>LOUIS</a:t>
            </a:r>
          </a:p>
          <a:p>
            <a:r>
              <a:rPr lang="en-US" sz="4000" b="1"/>
              <a:t>LEAH</a:t>
            </a:r>
          </a:p>
          <a:p>
            <a:endParaRPr lang="en-US" b="1" u="sng"/>
          </a:p>
        </p:txBody>
      </p:sp>
      <p:sp>
        <p:nvSpPr>
          <p:cNvPr id="12" name="TextBox 11">
            <a:extLst>
              <a:ext uri="{FF2B5EF4-FFF2-40B4-BE49-F238E27FC236}">
                <a16:creationId xmlns:a16="http://schemas.microsoft.com/office/drawing/2014/main" id="{6588C965-E18C-42CB-49FE-790259BA5C7F}"/>
              </a:ext>
            </a:extLst>
          </p:cNvPr>
          <p:cNvSpPr txBox="1"/>
          <p:nvPr/>
        </p:nvSpPr>
        <p:spPr>
          <a:xfrm>
            <a:off x="6091334" y="1702818"/>
            <a:ext cx="5258656" cy="2246769"/>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Chaffinch Class</a:t>
            </a:r>
          </a:p>
          <a:p>
            <a:endParaRPr lang="en-US" b="1" u="sng"/>
          </a:p>
          <a:p>
            <a:r>
              <a:rPr lang="en-US" sz="4000" b="1"/>
              <a:t>STIRLING</a:t>
            </a:r>
          </a:p>
          <a:p>
            <a:r>
              <a:rPr lang="en-US" sz="4000" b="1"/>
              <a:t>ERIN</a:t>
            </a:r>
          </a:p>
          <a:p>
            <a:endParaRPr lang="en-US" b="1" u="sng"/>
          </a:p>
        </p:txBody>
      </p:sp>
      <p:pic>
        <p:nvPicPr>
          <p:cNvPr id="19" name="Picture 18" descr="Eurasian Blackbird - eBird">
            <a:extLst>
              <a:ext uri="{FF2B5EF4-FFF2-40B4-BE49-F238E27FC236}">
                <a16:creationId xmlns:a16="http://schemas.microsoft.com/office/drawing/2014/main" id="{E59FAE31-7756-3DF9-E719-CDFCB57DF5FE}"/>
              </a:ext>
            </a:extLst>
          </p:cNvPr>
          <p:cNvPicPr>
            <a:picLocks noChangeAspect="1"/>
          </p:cNvPicPr>
          <p:nvPr/>
        </p:nvPicPr>
        <p:blipFill>
          <a:blip r:embed="rId2"/>
          <a:stretch>
            <a:fillRect/>
          </a:stretch>
        </p:blipFill>
        <p:spPr>
          <a:xfrm>
            <a:off x="4349014" y="2885626"/>
            <a:ext cx="1199880" cy="927130"/>
          </a:xfrm>
          <a:prstGeom prst="rect">
            <a:avLst/>
          </a:prstGeom>
        </p:spPr>
      </p:pic>
      <p:pic>
        <p:nvPicPr>
          <p:cNvPr id="20" name="Picture 19" descr="Chaffinch | BTO - British Trust for ...">
            <a:extLst>
              <a:ext uri="{FF2B5EF4-FFF2-40B4-BE49-F238E27FC236}">
                <a16:creationId xmlns:a16="http://schemas.microsoft.com/office/drawing/2014/main" id="{5CF342E9-524F-77FA-50E2-C18AE8997340}"/>
              </a:ext>
            </a:extLst>
          </p:cNvPr>
          <p:cNvPicPr>
            <a:picLocks noChangeAspect="1"/>
          </p:cNvPicPr>
          <p:nvPr/>
        </p:nvPicPr>
        <p:blipFill>
          <a:blip r:embed="rId3"/>
          <a:stretch>
            <a:fillRect/>
          </a:stretch>
        </p:blipFill>
        <p:spPr>
          <a:xfrm>
            <a:off x="10192602" y="2754460"/>
            <a:ext cx="1020227" cy="1058296"/>
          </a:xfrm>
          <a:prstGeom prst="rect">
            <a:avLst/>
          </a:prstGeom>
        </p:spPr>
      </p:pic>
    </p:spTree>
    <p:extLst>
      <p:ext uri="{BB962C8B-B14F-4D97-AF65-F5344CB8AC3E}">
        <p14:creationId xmlns:p14="http://schemas.microsoft.com/office/powerpoint/2010/main" val="29998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744F4-25EF-E935-B02F-D7AD5CFD7BBD}"/>
              </a:ext>
            </a:extLst>
          </p:cNvPr>
          <p:cNvSpPr>
            <a:spLocks noGrp="1"/>
          </p:cNvSpPr>
          <p:nvPr>
            <p:ph type="title"/>
          </p:nvPr>
        </p:nvSpPr>
        <p:spPr>
          <a:xfrm>
            <a:off x="1077036" y="114916"/>
            <a:ext cx="10515600" cy="1325563"/>
          </a:xfrm>
        </p:spPr>
        <p:txBody>
          <a:bodyPr/>
          <a:lstStyle/>
          <a:p>
            <a:r>
              <a:rPr lang="en-US"/>
              <a:t>And the new school </a:t>
            </a:r>
            <a:r>
              <a:rPr lang="en-US" err="1"/>
              <a:t>councillors</a:t>
            </a:r>
            <a:r>
              <a:rPr lang="en-US"/>
              <a:t> are...</a:t>
            </a:r>
          </a:p>
        </p:txBody>
      </p:sp>
      <p:sp>
        <p:nvSpPr>
          <p:cNvPr id="13" name="TextBox 12">
            <a:extLst>
              <a:ext uri="{FF2B5EF4-FFF2-40B4-BE49-F238E27FC236}">
                <a16:creationId xmlns:a16="http://schemas.microsoft.com/office/drawing/2014/main" id="{8687A3E5-6331-D554-CDFA-3F28ADFE1BAC}"/>
              </a:ext>
            </a:extLst>
          </p:cNvPr>
          <p:cNvSpPr txBox="1"/>
          <p:nvPr/>
        </p:nvSpPr>
        <p:spPr>
          <a:xfrm>
            <a:off x="1023758" y="2004348"/>
            <a:ext cx="4736961" cy="2246769"/>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Parrot Class</a:t>
            </a:r>
          </a:p>
          <a:p>
            <a:endParaRPr lang="en-US" b="1"/>
          </a:p>
          <a:p>
            <a:r>
              <a:rPr lang="en-US" sz="4000" b="1"/>
              <a:t>MATIN</a:t>
            </a:r>
          </a:p>
          <a:p>
            <a:r>
              <a:rPr lang="en-US" sz="4000" b="1"/>
              <a:t>MIRA </a:t>
            </a:r>
          </a:p>
          <a:p>
            <a:endParaRPr lang="en-US" b="1" u="sng"/>
          </a:p>
        </p:txBody>
      </p:sp>
      <p:sp>
        <p:nvSpPr>
          <p:cNvPr id="14" name="TextBox 13">
            <a:extLst>
              <a:ext uri="{FF2B5EF4-FFF2-40B4-BE49-F238E27FC236}">
                <a16:creationId xmlns:a16="http://schemas.microsoft.com/office/drawing/2014/main" id="{FD987813-6582-164E-6A72-BDC6EB7D1F5B}"/>
              </a:ext>
            </a:extLst>
          </p:cNvPr>
          <p:cNvSpPr txBox="1"/>
          <p:nvPr/>
        </p:nvSpPr>
        <p:spPr>
          <a:xfrm>
            <a:off x="6096000" y="2004348"/>
            <a:ext cx="5138168" cy="2246769"/>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Kingfisher Class</a:t>
            </a:r>
          </a:p>
          <a:p>
            <a:endParaRPr lang="en-US" b="1"/>
          </a:p>
          <a:p>
            <a:r>
              <a:rPr lang="en-US" sz="4000" b="1"/>
              <a:t>HELENA</a:t>
            </a:r>
          </a:p>
          <a:p>
            <a:r>
              <a:rPr lang="en-US" sz="4000" b="1"/>
              <a:t>HARRY</a:t>
            </a:r>
            <a:endParaRPr lang="en-US" sz="4000" b="1" u="sng"/>
          </a:p>
          <a:p>
            <a:endParaRPr lang="en-US" b="1" u="sng"/>
          </a:p>
        </p:txBody>
      </p:sp>
      <p:pic>
        <p:nvPicPr>
          <p:cNvPr id="21" name="Picture 20" descr="Dealing with Parrot Dander – Allergy Cosmos">
            <a:extLst>
              <a:ext uri="{FF2B5EF4-FFF2-40B4-BE49-F238E27FC236}">
                <a16:creationId xmlns:a16="http://schemas.microsoft.com/office/drawing/2014/main" id="{CE3C820E-D11C-FE67-1561-F7556C73F3BF}"/>
              </a:ext>
            </a:extLst>
          </p:cNvPr>
          <p:cNvPicPr>
            <a:picLocks noChangeAspect="1"/>
          </p:cNvPicPr>
          <p:nvPr/>
        </p:nvPicPr>
        <p:blipFill>
          <a:blip r:embed="rId2"/>
          <a:stretch>
            <a:fillRect/>
          </a:stretch>
        </p:blipFill>
        <p:spPr>
          <a:xfrm>
            <a:off x="4970570" y="3077124"/>
            <a:ext cx="675850" cy="1098750"/>
          </a:xfrm>
          <a:prstGeom prst="rect">
            <a:avLst/>
          </a:prstGeom>
        </p:spPr>
      </p:pic>
      <p:pic>
        <p:nvPicPr>
          <p:cNvPr id="22" name="Picture 21" descr="Common kingfisher - Wikipedia">
            <a:extLst>
              <a:ext uri="{FF2B5EF4-FFF2-40B4-BE49-F238E27FC236}">
                <a16:creationId xmlns:a16="http://schemas.microsoft.com/office/drawing/2014/main" id="{229B62C6-9173-E718-4918-3FF10C9E3BDB}"/>
              </a:ext>
            </a:extLst>
          </p:cNvPr>
          <p:cNvPicPr>
            <a:picLocks noChangeAspect="1"/>
          </p:cNvPicPr>
          <p:nvPr/>
        </p:nvPicPr>
        <p:blipFill>
          <a:blip r:embed="rId3"/>
          <a:stretch>
            <a:fillRect/>
          </a:stretch>
        </p:blipFill>
        <p:spPr>
          <a:xfrm>
            <a:off x="10136888" y="3127732"/>
            <a:ext cx="1031354" cy="1048142"/>
          </a:xfrm>
          <a:prstGeom prst="rect">
            <a:avLst/>
          </a:prstGeom>
        </p:spPr>
      </p:pic>
    </p:spTree>
    <p:extLst>
      <p:ext uri="{BB962C8B-B14F-4D97-AF65-F5344CB8AC3E}">
        <p14:creationId xmlns:p14="http://schemas.microsoft.com/office/powerpoint/2010/main" val="1215792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744F4-25EF-E935-B02F-D7AD5CFD7BBD}"/>
              </a:ext>
            </a:extLst>
          </p:cNvPr>
          <p:cNvSpPr>
            <a:spLocks noGrp="1"/>
          </p:cNvSpPr>
          <p:nvPr>
            <p:ph type="title"/>
          </p:nvPr>
        </p:nvSpPr>
        <p:spPr>
          <a:xfrm>
            <a:off x="1077036" y="114916"/>
            <a:ext cx="10515600" cy="1325563"/>
          </a:xfrm>
        </p:spPr>
        <p:txBody>
          <a:bodyPr/>
          <a:lstStyle/>
          <a:p>
            <a:r>
              <a:rPr lang="en-US"/>
              <a:t>And the new school </a:t>
            </a:r>
            <a:r>
              <a:rPr lang="en-US" err="1"/>
              <a:t>councillors</a:t>
            </a:r>
            <a:r>
              <a:rPr lang="en-US"/>
              <a:t> are...</a:t>
            </a:r>
          </a:p>
        </p:txBody>
      </p:sp>
      <p:sp>
        <p:nvSpPr>
          <p:cNvPr id="15" name="TextBox 14">
            <a:extLst>
              <a:ext uri="{FF2B5EF4-FFF2-40B4-BE49-F238E27FC236}">
                <a16:creationId xmlns:a16="http://schemas.microsoft.com/office/drawing/2014/main" id="{73ED0D6A-8FE8-9CEC-ADDD-4C54D0FF9480}"/>
              </a:ext>
            </a:extLst>
          </p:cNvPr>
          <p:cNvSpPr txBox="1"/>
          <p:nvPr/>
        </p:nvSpPr>
        <p:spPr>
          <a:xfrm>
            <a:off x="1077036" y="1725890"/>
            <a:ext cx="4543780" cy="1569660"/>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Swift Class</a:t>
            </a:r>
          </a:p>
          <a:p>
            <a:endParaRPr lang="en-US" b="1" u="sng"/>
          </a:p>
          <a:p>
            <a:endParaRPr lang="en-US" b="1" u="sng"/>
          </a:p>
          <a:p>
            <a:endParaRPr lang="en-US" b="1" u="sng"/>
          </a:p>
          <a:p>
            <a:endParaRPr lang="en-US" b="1" u="sng"/>
          </a:p>
        </p:txBody>
      </p:sp>
      <p:sp>
        <p:nvSpPr>
          <p:cNvPr id="16" name="TextBox 15">
            <a:extLst>
              <a:ext uri="{FF2B5EF4-FFF2-40B4-BE49-F238E27FC236}">
                <a16:creationId xmlns:a16="http://schemas.microsoft.com/office/drawing/2014/main" id="{EC5C7C09-86DB-EF80-6727-9CF147AADFD2}"/>
              </a:ext>
            </a:extLst>
          </p:cNvPr>
          <p:cNvSpPr txBox="1"/>
          <p:nvPr/>
        </p:nvSpPr>
        <p:spPr>
          <a:xfrm>
            <a:off x="5804878" y="1702989"/>
            <a:ext cx="5310086" cy="1569660"/>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Puffin Class</a:t>
            </a:r>
          </a:p>
          <a:p>
            <a:endParaRPr lang="en-US" b="1" u="sng"/>
          </a:p>
          <a:p>
            <a:endParaRPr lang="en-US" b="1" u="sng"/>
          </a:p>
          <a:p>
            <a:endParaRPr lang="en-US" b="1" u="sng"/>
          </a:p>
          <a:p>
            <a:endParaRPr lang="en-US" b="1" u="sng"/>
          </a:p>
        </p:txBody>
      </p:sp>
      <p:pic>
        <p:nvPicPr>
          <p:cNvPr id="23" name="Picture 22" descr="Swift Bird Facts | Apus Apus">
            <a:extLst>
              <a:ext uri="{FF2B5EF4-FFF2-40B4-BE49-F238E27FC236}">
                <a16:creationId xmlns:a16="http://schemas.microsoft.com/office/drawing/2014/main" id="{04B9DBCF-D714-81F1-932C-F74BDA24207E}"/>
              </a:ext>
            </a:extLst>
          </p:cNvPr>
          <p:cNvPicPr>
            <a:picLocks noChangeAspect="1"/>
          </p:cNvPicPr>
          <p:nvPr/>
        </p:nvPicPr>
        <p:blipFill>
          <a:blip r:embed="rId2"/>
          <a:stretch>
            <a:fillRect/>
          </a:stretch>
        </p:blipFill>
        <p:spPr>
          <a:xfrm>
            <a:off x="4573420" y="2602882"/>
            <a:ext cx="1013685" cy="692668"/>
          </a:xfrm>
          <a:prstGeom prst="rect">
            <a:avLst/>
          </a:prstGeom>
        </p:spPr>
      </p:pic>
      <p:pic>
        <p:nvPicPr>
          <p:cNvPr id="24" name="Picture 23" descr="Atlantic puffin - Wikipedia">
            <a:extLst>
              <a:ext uri="{FF2B5EF4-FFF2-40B4-BE49-F238E27FC236}">
                <a16:creationId xmlns:a16="http://schemas.microsoft.com/office/drawing/2014/main" id="{98909B98-0BCE-E6DC-28BC-1FC56FC0BE31}"/>
              </a:ext>
            </a:extLst>
          </p:cNvPr>
          <p:cNvPicPr>
            <a:picLocks noChangeAspect="1"/>
          </p:cNvPicPr>
          <p:nvPr/>
        </p:nvPicPr>
        <p:blipFill>
          <a:blip r:embed="rId3"/>
          <a:stretch>
            <a:fillRect/>
          </a:stretch>
        </p:blipFill>
        <p:spPr>
          <a:xfrm>
            <a:off x="10254611" y="2487819"/>
            <a:ext cx="687364" cy="698737"/>
          </a:xfrm>
          <a:prstGeom prst="rect">
            <a:avLst/>
          </a:prstGeom>
        </p:spPr>
      </p:pic>
    </p:spTree>
    <p:extLst>
      <p:ext uri="{BB962C8B-B14F-4D97-AF65-F5344CB8AC3E}">
        <p14:creationId xmlns:p14="http://schemas.microsoft.com/office/powerpoint/2010/main" val="766517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744F4-25EF-E935-B02F-D7AD5CFD7BBD}"/>
              </a:ext>
            </a:extLst>
          </p:cNvPr>
          <p:cNvSpPr>
            <a:spLocks noGrp="1"/>
          </p:cNvSpPr>
          <p:nvPr>
            <p:ph type="title"/>
          </p:nvPr>
        </p:nvSpPr>
        <p:spPr>
          <a:xfrm>
            <a:off x="1077036" y="114916"/>
            <a:ext cx="10515600" cy="1325563"/>
          </a:xfrm>
        </p:spPr>
        <p:txBody>
          <a:bodyPr/>
          <a:lstStyle/>
          <a:p>
            <a:r>
              <a:rPr lang="en-US"/>
              <a:t>And the new school </a:t>
            </a:r>
            <a:r>
              <a:rPr lang="en-US" err="1"/>
              <a:t>councillors</a:t>
            </a:r>
            <a:r>
              <a:rPr lang="en-US"/>
              <a:t> are...</a:t>
            </a:r>
          </a:p>
        </p:txBody>
      </p:sp>
      <p:sp>
        <p:nvSpPr>
          <p:cNvPr id="17" name="TextBox 16">
            <a:extLst>
              <a:ext uri="{FF2B5EF4-FFF2-40B4-BE49-F238E27FC236}">
                <a16:creationId xmlns:a16="http://schemas.microsoft.com/office/drawing/2014/main" id="{DB3C1DC4-250B-3954-A275-B42DE8D207CA}"/>
              </a:ext>
            </a:extLst>
          </p:cNvPr>
          <p:cNvSpPr txBox="1"/>
          <p:nvPr/>
        </p:nvSpPr>
        <p:spPr>
          <a:xfrm>
            <a:off x="926923" y="1884204"/>
            <a:ext cx="4902377" cy="1569660"/>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Woodpecker Class</a:t>
            </a:r>
          </a:p>
          <a:p>
            <a:endParaRPr lang="en-US" b="1" u="sng"/>
          </a:p>
          <a:p>
            <a:endParaRPr lang="en-US" b="1" u="sng"/>
          </a:p>
          <a:p>
            <a:endParaRPr lang="en-US" b="1" u="sng"/>
          </a:p>
          <a:p>
            <a:endParaRPr lang="en-US" b="1" u="sng"/>
          </a:p>
        </p:txBody>
      </p:sp>
      <p:sp>
        <p:nvSpPr>
          <p:cNvPr id="18" name="TextBox 17">
            <a:extLst>
              <a:ext uri="{FF2B5EF4-FFF2-40B4-BE49-F238E27FC236}">
                <a16:creationId xmlns:a16="http://schemas.microsoft.com/office/drawing/2014/main" id="{D0D1F53C-0D0A-B645-FBA5-466C9832F932}"/>
              </a:ext>
            </a:extLst>
          </p:cNvPr>
          <p:cNvSpPr txBox="1"/>
          <p:nvPr/>
        </p:nvSpPr>
        <p:spPr>
          <a:xfrm>
            <a:off x="6095999" y="1884204"/>
            <a:ext cx="5169077" cy="1692771"/>
          </a:xfrm>
          <a:prstGeom prst="rect">
            <a:avLst/>
          </a:prstGeom>
          <a:noFill/>
          <a:ln w="28575">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dirty="0"/>
              <a:t>Wagtail Class</a:t>
            </a:r>
          </a:p>
          <a:p>
            <a:r>
              <a:rPr lang="en-US" sz="4000" b="1" dirty="0"/>
              <a:t>BROOKES</a:t>
            </a:r>
          </a:p>
          <a:p>
            <a:r>
              <a:rPr lang="en-US" sz="4000" b="1" dirty="0"/>
              <a:t>AVA</a:t>
            </a:r>
          </a:p>
        </p:txBody>
      </p:sp>
      <p:pic>
        <p:nvPicPr>
          <p:cNvPr id="25" name="Picture 24" descr="Hairy Woodpecker | National Geographic">
            <a:extLst>
              <a:ext uri="{FF2B5EF4-FFF2-40B4-BE49-F238E27FC236}">
                <a16:creationId xmlns:a16="http://schemas.microsoft.com/office/drawing/2014/main" id="{DEE2663E-F8CF-18D8-AD34-08E7E898EFFE}"/>
              </a:ext>
            </a:extLst>
          </p:cNvPr>
          <p:cNvPicPr>
            <a:picLocks noChangeAspect="1"/>
          </p:cNvPicPr>
          <p:nvPr/>
        </p:nvPicPr>
        <p:blipFill>
          <a:blip r:embed="rId2"/>
          <a:stretch>
            <a:fillRect/>
          </a:stretch>
        </p:blipFill>
        <p:spPr>
          <a:xfrm>
            <a:off x="4984530" y="2669034"/>
            <a:ext cx="676418" cy="704141"/>
          </a:xfrm>
          <a:prstGeom prst="rect">
            <a:avLst/>
          </a:prstGeom>
        </p:spPr>
      </p:pic>
      <p:pic>
        <p:nvPicPr>
          <p:cNvPr id="26" name="Picture 25" descr="Pied Wagtail is predominately a bird ...">
            <a:extLst>
              <a:ext uri="{FF2B5EF4-FFF2-40B4-BE49-F238E27FC236}">
                <a16:creationId xmlns:a16="http://schemas.microsoft.com/office/drawing/2014/main" id="{5565E0A0-1848-4E90-C316-BB2C49485390}"/>
              </a:ext>
            </a:extLst>
          </p:cNvPr>
          <p:cNvPicPr>
            <a:picLocks noChangeAspect="1"/>
          </p:cNvPicPr>
          <p:nvPr/>
        </p:nvPicPr>
        <p:blipFill>
          <a:blip r:embed="rId3"/>
          <a:stretch>
            <a:fillRect/>
          </a:stretch>
        </p:blipFill>
        <p:spPr>
          <a:xfrm>
            <a:off x="10248998" y="2682895"/>
            <a:ext cx="829244" cy="676418"/>
          </a:xfrm>
          <a:prstGeom prst="rect">
            <a:avLst/>
          </a:prstGeom>
        </p:spPr>
      </p:pic>
    </p:spTree>
    <p:extLst>
      <p:ext uri="{BB962C8B-B14F-4D97-AF65-F5344CB8AC3E}">
        <p14:creationId xmlns:p14="http://schemas.microsoft.com/office/powerpoint/2010/main" val="1411022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SharedWithUsers xmlns="47c9a9f1-703d-4280-927b-1074eb7ef86a">
      <UserInfo>
        <DisplayName>Hannah Llewellyn</DisplayName>
        <AccountId>85</AccountId>
        <AccountType/>
      </UserInfo>
      <UserInfo>
        <DisplayName>Dennie-Marie Kemp</DisplayName>
        <AccountId>1779</AccountId>
        <AccountType/>
      </UserInfo>
    </SharedWithUsers>
  </documentManagement>
</p:properties>
</file>

<file path=customXml/itemProps1.xml><?xml version="1.0" encoding="utf-8"?>
<ds:datastoreItem xmlns:ds="http://schemas.openxmlformats.org/officeDocument/2006/customXml" ds:itemID="{87B51262-EC3F-4282-A08B-8AE25A2B99A7}">
  <ds:schemaRefs>
    <ds:schemaRef ds:uri="http://schemas.microsoft.com/sharepoint/v3/contenttype/forms"/>
  </ds:schemaRefs>
</ds:datastoreItem>
</file>

<file path=customXml/itemProps2.xml><?xml version="1.0" encoding="utf-8"?>
<ds:datastoreItem xmlns:ds="http://schemas.openxmlformats.org/officeDocument/2006/customXml" ds:itemID="{A10DB345-C699-4357-83BE-134135E72D6A}">
  <ds:schemaRefs>
    <ds:schemaRef ds:uri="47c9a9f1-703d-4280-927b-1074eb7ef86a"/>
    <ds:schemaRef ds:uri="d2f5ad65-7b50-424d-b6c9-b8996d62988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4562FB4-3386-4523-9D63-FFABC41D8239}">
  <ds:schemaRefs>
    <ds:schemaRef ds:uri="47c9a9f1-703d-4280-927b-1074eb7ef86a"/>
    <ds:schemaRef ds:uri="d2f5ad65-7b50-424d-b6c9-b8996d62988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7</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If these rights were not followed, how would this affect a person’s dignity? </vt:lpstr>
      <vt:lpstr>PowerPoint Presentation</vt:lpstr>
      <vt:lpstr>What does the government do to protect your dignity?</vt:lpstr>
      <vt:lpstr>How is your dignity protected at Lady J?</vt:lpstr>
      <vt:lpstr>How can you make sure you treat other children with dignity?</vt:lpstr>
      <vt:lpstr>And the new school councillors are...</vt:lpstr>
      <vt:lpstr>And the new school councillors are...</vt:lpstr>
      <vt:lpstr>And the new school councillors are...</vt:lpstr>
      <vt:lpstr>And the new school councillors are...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Kwouk</dc:creator>
  <cp:revision>9</cp:revision>
  <dcterms:created xsi:type="dcterms:W3CDTF">2024-04-16T18:18:33Z</dcterms:created>
  <dcterms:modified xsi:type="dcterms:W3CDTF">2024-09-16T20:18:09Z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