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7" r:id="rId5"/>
    <p:sldId id="328" r:id="rId6"/>
    <p:sldId id="327" r:id="rId7"/>
    <p:sldId id="293" r:id="rId8"/>
    <p:sldId id="259" r:id="rId9"/>
    <p:sldId id="260" r:id="rId10"/>
    <p:sldId id="309" r:id="rId11"/>
    <p:sldId id="310" r:id="rId12"/>
    <p:sldId id="311" r:id="rId13"/>
    <p:sldId id="312" r:id="rId14"/>
    <p:sldId id="313" r:id="rId15"/>
    <p:sldId id="314"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786ED708-973C-0342-3504-C3FCABE63626}" name="Luke Evason-Browning" initials="LE" userId="S::LEvason-Browning@ncb.org.uk::3595951c-6db8-40c2-9ef3-7844efe92eaa" providerId="AD"/>
  <p188:author id="{9E3C1D73-78F0-8DCD-BF71-61164EE955BA}" name="Martha Evans" initials="ME" userId="S::mevans@ncb.org.uk::3c1badc2-301d-4c55-ab15-e0004543ecf2" providerId="AD"/>
  <p188:author id="{BD607792-142E-BCB4-EEE0-9352AC7C123D}" name="Aoife Nic Colaim" initials="AN" userId="S::ANiccolaim@ncb.org.uk::6aaa2443-ec71-4a99-a879-78a614b2bc72"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B1464"/>
    <a:srgbClr val="8757E5"/>
    <a:srgbClr val="3A8DFF"/>
    <a:srgbClr val="448DFF"/>
    <a:srgbClr val="878DFF"/>
    <a:srgbClr val="1B186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4A2FDD2-09A4-4F0A-8B9D-C66D58F3472A}" v="3" dt="2024-08-29T13:59:36.25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1" d="100"/>
          <a:sy n="81" d="100"/>
        </p:scale>
        <p:origin x="725"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8/10/relationships/authors" Target="author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5159D6-B80D-D556-2AB0-A6959652C13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2F566AF-4B23-191D-0956-6AB6F5F0A19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B70CF6BB-2E1C-D68E-F5D1-3B6C36E04C51}"/>
              </a:ext>
            </a:extLst>
          </p:cNvPr>
          <p:cNvSpPr>
            <a:spLocks noGrp="1"/>
          </p:cNvSpPr>
          <p:nvPr>
            <p:ph type="dt" sz="half" idx="10"/>
          </p:nvPr>
        </p:nvSpPr>
        <p:spPr/>
        <p:txBody>
          <a:bodyPr/>
          <a:lstStyle/>
          <a:p>
            <a:fld id="{434974A3-0F30-423E-8066-5400571D2D9A}" type="datetimeFigureOut">
              <a:rPr lang="en-GB" smtClean="0"/>
              <a:t>12/11/2024</a:t>
            </a:fld>
            <a:endParaRPr lang="en-GB"/>
          </a:p>
        </p:txBody>
      </p:sp>
      <p:sp>
        <p:nvSpPr>
          <p:cNvPr id="5" name="Footer Placeholder 4">
            <a:extLst>
              <a:ext uri="{FF2B5EF4-FFF2-40B4-BE49-F238E27FC236}">
                <a16:creationId xmlns:a16="http://schemas.microsoft.com/office/drawing/2014/main" id="{61CEAE7C-717F-1A16-15BB-2452C6A183E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AF894D1-3B7A-3EBE-0036-2D392AE0D549}"/>
              </a:ext>
            </a:extLst>
          </p:cNvPr>
          <p:cNvSpPr>
            <a:spLocks noGrp="1"/>
          </p:cNvSpPr>
          <p:nvPr>
            <p:ph type="sldNum" sz="quarter" idx="12"/>
          </p:nvPr>
        </p:nvSpPr>
        <p:spPr/>
        <p:txBody>
          <a:bodyPr/>
          <a:lstStyle/>
          <a:p>
            <a:fld id="{EC429F52-1282-4D32-A0DB-02F3ADD2AA9A}" type="slidenum">
              <a:rPr lang="en-GB" smtClean="0"/>
              <a:t>‹#›</a:t>
            </a:fld>
            <a:endParaRPr lang="en-GB"/>
          </a:p>
        </p:txBody>
      </p:sp>
    </p:spTree>
    <p:extLst>
      <p:ext uri="{BB962C8B-B14F-4D97-AF65-F5344CB8AC3E}">
        <p14:creationId xmlns:p14="http://schemas.microsoft.com/office/powerpoint/2010/main" val="13204112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B7B16A-5739-C4A1-1485-C235D0ED87D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84BDE93-88E4-A841-7E9D-CA76DE81E03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0A01264-7004-E169-6FE9-EC5521C067EE}"/>
              </a:ext>
            </a:extLst>
          </p:cNvPr>
          <p:cNvSpPr>
            <a:spLocks noGrp="1"/>
          </p:cNvSpPr>
          <p:nvPr>
            <p:ph type="dt" sz="half" idx="10"/>
          </p:nvPr>
        </p:nvSpPr>
        <p:spPr/>
        <p:txBody>
          <a:bodyPr/>
          <a:lstStyle/>
          <a:p>
            <a:fld id="{434974A3-0F30-423E-8066-5400571D2D9A}" type="datetimeFigureOut">
              <a:rPr lang="en-GB" smtClean="0"/>
              <a:t>12/11/2024</a:t>
            </a:fld>
            <a:endParaRPr lang="en-GB"/>
          </a:p>
        </p:txBody>
      </p:sp>
      <p:sp>
        <p:nvSpPr>
          <p:cNvPr id="5" name="Footer Placeholder 4">
            <a:extLst>
              <a:ext uri="{FF2B5EF4-FFF2-40B4-BE49-F238E27FC236}">
                <a16:creationId xmlns:a16="http://schemas.microsoft.com/office/drawing/2014/main" id="{706E9523-0AA7-E8A6-DAD4-8965B87B465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C50197F-BB27-26BA-C74A-AB894DEE774D}"/>
              </a:ext>
            </a:extLst>
          </p:cNvPr>
          <p:cNvSpPr>
            <a:spLocks noGrp="1"/>
          </p:cNvSpPr>
          <p:nvPr>
            <p:ph type="sldNum" sz="quarter" idx="12"/>
          </p:nvPr>
        </p:nvSpPr>
        <p:spPr/>
        <p:txBody>
          <a:bodyPr/>
          <a:lstStyle/>
          <a:p>
            <a:fld id="{EC429F52-1282-4D32-A0DB-02F3ADD2AA9A}" type="slidenum">
              <a:rPr lang="en-GB" smtClean="0"/>
              <a:t>‹#›</a:t>
            </a:fld>
            <a:endParaRPr lang="en-GB"/>
          </a:p>
        </p:txBody>
      </p:sp>
    </p:spTree>
    <p:extLst>
      <p:ext uri="{BB962C8B-B14F-4D97-AF65-F5344CB8AC3E}">
        <p14:creationId xmlns:p14="http://schemas.microsoft.com/office/powerpoint/2010/main" val="26399537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B551EA-67C5-9DE9-CC57-2B57C3CFFDB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2016C9F6-0C8E-A4C7-888E-E39EC9C3F8B7}"/>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24C7876-257B-BF88-9913-8E0749D15698}"/>
              </a:ext>
            </a:extLst>
          </p:cNvPr>
          <p:cNvSpPr>
            <a:spLocks noGrp="1"/>
          </p:cNvSpPr>
          <p:nvPr>
            <p:ph type="dt" sz="half" idx="10"/>
          </p:nvPr>
        </p:nvSpPr>
        <p:spPr/>
        <p:txBody>
          <a:bodyPr/>
          <a:lstStyle/>
          <a:p>
            <a:fld id="{434974A3-0F30-423E-8066-5400571D2D9A}" type="datetimeFigureOut">
              <a:rPr lang="en-GB" smtClean="0"/>
              <a:t>12/11/2024</a:t>
            </a:fld>
            <a:endParaRPr lang="en-GB"/>
          </a:p>
        </p:txBody>
      </p:sp>
      <p:sp>
        <p:nvSpPr>
          <p:cNvPr id="5" name="Footer Placeholder 4">
            <a:extLst>
              <a:ext uri="{FF2B5EF4-FFF2-40B4-BE49-F238E27FC236}">
                <a16:creationId xmlns:a16="http://schemas.microsoft.com/office/drawing/2014/main" id="{3E1A83B1-9488-7B29-C548-6243CAD07D4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7BEA86C-E79C-F966-A1DD-D0C586BFB5B2}"/>
              </a:ext>
            </a:extLst>
          </p:cNvPr>
          <p:cNvSpPr>
            <a:spLocks noGrp="1"/>
          </p:cNvSpPr>
          <p:nvPr>
            <p:ph type="sldNum" sz="quarter" idx="12"/>
          </p:nvPr>
        </p:nvSpPr>
        <p:spPr/>
        <p:txBody>
          <a:bodyPr/>
          <a:lstStyle/>
          <a:p>
            <a:fld id="{EC429F52-1282-4D32-A0DB-02F3ADD2AA9A}" type="slidenum">
              <a:rPr lang="en-GB" smtClean="0"/>
              <a:t>‹#›</a:t>
            </a:fld>
            <a:endParaRPr lang="en-GB"/>
          </a:p>
        </p:txBody>
      </p:sp>
    </p:spTree>
    <p:extLst>
      <p:ext uri="{BB962C8B-B14F-4D97-AF65-F5344CB8AC3E}">
        <p14:creationId xmlns:p14="http://schemas.microsoft.com/office/powerpoint/2010/main" val="3620075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8880C6-42CF-57AF-DBC2-064940EE43E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94ADF75-471C-5A36-AFB8-EC7F7072254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1A818F7-08FC-15A1-9DAE-FE940095174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4DC5B56B-1679-81C4-89ED-5EE822B0C49D}"/>
              </a:ext>
            </a:extLst>
          </p:cNvPr>
          <p:cNvSpPr>
            <a:spLocks noGrp="1"/>
          </p:cNvSpPr>
          <p:nvPr>
            <p:ph type="dt" sz="half" idx="10"/>
          </p:nvPr>
        </p:nvSpPr>
        <p:spPr/>
        <p:txBody>
          <a:bodyPr/>
          <a:lstStyle/>
          <a:p>
            <a:fld id="{434974A3-0F30-423E-8066-5400571D2D9A}" type="datetimeFigureOut">
              <a:rPr lang="en-GB" smtClean="0"/>
              <a:t>12/11/2024</a:t>
            </a:fld>
            <a:endParaRPr lang="en-GB"/>
          </a:p>
        </p:txBody>
      </p:sp>
      <p:sp>
        <p:nvSpPr>
          <p:cNvPr id="6" name="Footer Placeholder 5">
            <a:extLst>
              <a:ext uri="{FF2B5EF4-FFF2-40B4-BE49-F238E27FC236}">
                <a16:creationId xmlns:a16="http://schemas.microsoft.com/office/drawing/2014/main" id="{D95B8D84-91F3-8A61-D7C6-EADE64CAC79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C38F44B-8AAD-B821-D193-FA8AF3F73FA0}"/>
              </a:ext>
            </a:extLst>
          </p:cNvPr>
          <p:cNvSpPr>
            <a:spLocks noGrp="1"/>
          </p:cNvSpPr>
          <p:nvPr>
            <p:ph type="sldNum" sz="quarter" idx="12"/>
          </p:nvPr>
        </p:nvSpPr>
        <p:spPr/>
        <p:txBody>
          <a:bodyPr/>
          <a:lstStyle/>
          <a:p>
            <a:fld id="{EC429F52-1282-4D32-A0DB-02F3ADD2AA9A}" type="slidenum">
              <a:rPr lang="en-GB" smtClean="0"/>
              <a:t>‹#›</a:t>
            </a:fld>
            <a:endParaRPr lang="en-GB"/>
          </a:p>
        </p:txBody>
      </p:sp>
    </p:spTree>
    <p:extLst>
      <p:ext uri="{BB962C8B-B14F-4D97-AF65-F5344CB8AC3E}">
        <p14:creationId xmlns:p14="http://schemas.microsoft.com/office/powerpoint/2010/main" val="24641153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58976B-56ED-D331-54BB-10D593EC14B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D41CECA-7CAD-A08D-937B-B1DCC5CF3DA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E8C0591-3AFB-5F95-A03C-ACF15E70354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1AE7A049-5484-1C14-BE4C-39F554A3E0A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470CE8A-1B3A-73D7-D77B-20B67D8AEF3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DD073A7-4700-B338-45F4-304EEDCA476E}"/>
              </a:ext>
            </a:extLst>
          </p:cNvPr>
          <p:cNvSpPr>
            <a:spLocks noGrp="1"/>
          </p:cNvSpPr>
          <p:nvPr>
            <p:ph type="dt" sz="half" idx="10"/>
          </p:nvPr>
        </p:nvSpPr>
        <p:spPr/>
        <p:txBody>
          <a:bodyPr/>
          <a:lstStyle/>
          <a:p>
            <a:fld id="{434974A3-0F30-423E-8066-5400571D2D9A}" type="datetimeFigureOut">
              <a:rPr lang="en-GB" smtClean="0"/>
              <a:t>12/11/2024</a:t>
            </a:fld>
            <a:endParaRPr lang="en-GB"/>
          </a:p>
        </p:txBody>
      </p:sp>
      <p:sp>
        <p:nvSpPr>
          <p:cNvPr id="8" name="Footer Placeholder 7">
            <a:extLst>
              <a:ext uri="{FF2B5EF4-FFF2-40B4-BE49-F238E27FC236}">
                <a16:creationId xmlns:a16="http://schemas.microsoft.com/office/drawing/2014/main" id="{57F59F01-7DFE-5548-68D1-1586100AFB0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D0EE7E6E-68CB-FFF3-0AA2-2153E091E636}"/>
              </a:ext>
            </a:extLst>
          </p:cNvPr>
          <p:cNvSpPr>
            <a:spLocks noGrp="1"/>
          </p:cNvSpPr>
          <p:nvPr>
            <p:ph type="sldNum" sz="quarter" idx="12"/>
          </p:nvPr>
        </p:nvSpPr>
        <p:spPr/>
        <p:txBody>
          <a:bodyPr/>
          <a:lstStyle/>
          <a:p>
            <a:fld id="{EC429F52-1282-4D32-A0DB-02F3ADD2AA9A}" type="slidenum">
              <a:rPr lang="en-GB" smtClean="0"/>
              <a:t>‹#›</a:t>
            </a:fld>
            <a:endParaRPr lang="en-GB"/>
          </a:p>
        </p:txBody>
      </p:sp>
    </p:spTree>
    <p:extLst>
      <p:ext uri="{BB962C8B-B14F-4D97-AF65-F5344CB8AC3E}">
        <p14:creationId xmlns:p14="http://schemas.microsoft.com/office/powerpoint/2010/main" val="11802342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819ABE-5C15-6F52-DB6E-0C74D0C9092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541D1F8-40AF-7937-E4A7-62E0415F996D}"/>
              </a:ext>
            </a:extLst>
          </p:cNvPr>
          <p:cNvSpPr>
            <a:spLocks noGrp="1"/>
          </p:cNvSpPr>
          <p:nvPr>
            <p:ph type="dt" sz="half" idx="10"/>
          </p:nvPr>
        </p:nvSpPr>
        <p:spPr/>
        <p:txBody>
          <a:bodyPr/>
          <a:lstStyle/>
          <a:p>
            <a:fld id="{434974A3-0F30-423E-8066-5400571D2D9A}" type="datetimeFigureOut">
              <a:rPr lang="en-GB" smtClean="0"/>
              <a:t>12/11/2024</a:t>
            </a:fld>
            <a:endParaRPr lang="en-GB"/>
          </a:p>
        </p:txBody>
      </p:sp>
      <p:sp>
        <p:nvSpPr>
          <p:cNvPr id="4" name="Footer Placeholder 3">
            <a:extLst>
              <a:ext uri="{FF2B5EF4-FFF2-40B4-BE49-F238E27FC236}">
                <a16:creationId xmlns:a16="http://schemas.microsoft.com/office/drawing/2014/main" id="{E70AE946-5D89-1E61-8F12-5FACDAE66F15}"/>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C36EB603-FE5A-A5F6-EC50-1355D0FBA82F}"/>
              </a:ext>
            </a:extLst>
          </p:cNvPr>
          <p:cNvSpPr>
            <a:spLocks noGrp="1"/>
          </p:cNvSpPr>
          <p:nvPr>
            <p:ph type="sldNum" sz="quarter" idx="12"/>
          </p:nvPr>
        </p:nvSpPr>
        <p:spPr/>
        <p:txBody>
          <a:bodyPr/>
          <a:lstStyle/>
          <a:p>
            <a:fld id="{EC429F52-1282-4D32-A0DB-02F3ADD2AA9A}" type="slidenum">
              <a:rPr lang="en-GB" smtClean="0"/>
              <a:t>‹#›</a:t>
            </a:fld>
            <a:endParaRPr lang="en-GB"/>
          </a:p>
        </p:txBody>
      </p:sp>
    </p:spTree>
    <p:extLst>
      <p:ext uri="{BB962C8B-B14F-4D97-AF65-F5344CB8AC3E}">
        <p14:creationId xmlns:p14="http://schemas.microsoft.com/office/powerpoint/2010/main" val="1151210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F4B64D1-BDC8-F9FE-477F-80C1800DE7FA}"/>
              </a:ext>
            </a:extLst>
          </p:cNvPr>
          <p:cNvSpPr>
            <a:spLocks noGrp="1"/>
          </p:cNvSpPr>
          <p:nvPr>
            <p:ph type="dt" sz="half" idx="10"/>
          </p:nvPr>
        </p:nvSpPr>
        <p:spPr/>
        <p:txBody>
          <a:bodyPr/>
          <a:lstStyle/>
          <a:p>
            <a:fld id="{434974A3-0F30-423E-8066-5400571D2D9A}" type="datetimeFigureOut">
              <a:rPr lang="en-GB" smtClean="0"/>
              <a:t>12/11/2024</a:t>
            </a:fld>
            <a:endParaRPr lang="en-GB"/>
          </a:p>
        </p:txBody>
      </p:sp>
      <p:sp>
        <p:nvSpPr>
          <p:cNvPr id="3" name="Footer Placeholder 2">
            <a:extLst>
              <a:ext uri="{FF2B5EF4-FFF2-40B4-BE49-F238E27FC236}">
                <a16:creationId xmlns:a16="http://schemas.microsoft.com/office/drawing/2014/main" id="{155FF786-D21A-6C5F-A479-047BA93D458A}"/>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156B2651-A645-32EE-DCEB-37F4590AF69E}"/>
              </a:ext>
            </a:extLst>
          </p:cNvPr>
          <p:cNvSpPr>
            <a:spLocks noGrp="1"/>
          </p:cNvSpPr>
          <p:nvPr>
            <p:ph type="sldNum" sz="quarter" idx="12"/>
          </p:nvPr>
        </p:nvSpPr>
        <p:spPr/>
        <p:txBody>
          <a:bodyPr/>
          <a:lstStyle/>
          <a:p>
            <a:fld id="{EC429F52-1282-4D32-A0DB-02F3ADD2AA9A}" type="slidenum">
              <a:rPr lang="en-GB" smtClean="0"/>
              <a:t>‹#›</a:t>
            </a:fld>
            <a:endParaRPr lang="en-GB"/>
          </a:p>
        </p:txBody>
      </p:sp>
    </p:spTree>
    <p:extLst>
      <p:ext uri="{BB962C8B-B14F-4D97-AF65-F5344CB8AC3E}">
        <p14:creationId xmlns:p14="http://schemas.microsoft.com/office/powerpoint/2010/main" val="22214690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EC58B6-97E8-7949-B37B-5291A71D8B7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8E45E05-755A-7F6B-7A80-EFD0E7983DB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A4C12D17-49C8-5082-C4AD-B954BC20841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41B4583-0A12-BF6B-AFAC-BA92D2D442EF}"/>
              </a:ext>
            </a:extLst>
          </p:cNvPr>
          <p:cNvSpPr>
            <a:spLocks noGrp="1"/>
          </p:cNvSpPr>
          <p:nvPr>
            <p:ph type="dt" sz="half" idx="10"/>
          </p:nvPr>
        </p:nvSpPr>
        <p:spPr/>
        <p:txBody>
          <a:bodyPr/>
          <a:lstStyle/>
          <a:p>
            <a:fld id="{434974A3-0F30-423E-8066-5400571D2D9A}" type="datetimeFigureOut">
              <a:rPr lang="en-GB" smtClean="0"/>
              <a:t>12/11/2024</a:t>
            </a:fld>
            <a:endParaRPr lang="en-GB"/>
          </a:p>
        </p:txBody>
      </p:sp>
      <p:sp>
        <p:nvSpPr>
          <p:cNvPr id="6" name="Footer Placeholder 5">
            <a:extLst>
              <a:ext uri="{FF2B5EF4-FFF2-40B4-BE49-F238E27FC236}">
                <a16:creationId xmlns:a16="http://schemas.microsoft.com/office/drawing/2014/main" id="{F1B66D76-B7FA-1CF6-1A40-5582F2CD228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9E40CD5-778F-ED8F-B781-984B3BF6F430}"/>
              </a:ext>
            </a:extLst>
          </p:cNvPr>
          <p:cNvSpPr>
            <a:spLocks noGrp="1"/>
          </p:cNvSpPr>
          <p:nvPr>
            <p:ph type="sldNum" sz="quarter" idx="12"/>
          </p:nvPr>
        </p:nvSpPr>
        <p:spPr/>
        <p:txBody>
          <a:bodyPr/>
          <a:lstStyle/>
          <a:p>
            <a:fld id="{EC429F52-1282-4D32-A0DB-02F3ADD2AA9A}" type="slidenum">
              <a:rPr lang="en-GB" smtClean="0"/>
              <a:t>‹#›</a:t>
            </a:fld>
            <a:endParaRPr lang="en-GB"/>
          </a:p>
        </p:txBody>
      </p:sp>
    </p:spTree>
    <p:extLst>
      <p:ext uri="{BB962C8B-B14F-4D97-AF65-F5344CB8AC3E}">
        <p14:creationId xmlns:p14="http://schemas.microsoft.com/office/powerpoint/2010/main" val="6135735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CB9017-3514-AB06-2A01-E3C012490A2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859FE47-C2E0-55D4-A0F8-E80E399990C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0D85182-AC62-85A1-4964-2FA6E49BE14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CED9A7B-37AD-4696-42C8-F2D50DB13A39}"/>
              </a:ext>
            </a:extLst>
          </p:cNvPr>
          <p:cNvSpPr>
            <a:spLocks noGrp="1"/>
          </p:cNvSpPr>
          <p:nvPr>
            <p:ph type="dt" sz="half" idx="10"/>
          </p:nvPr>
        </p:nvSpPr>
        <p:spPr/>
        <p:txBody>
          <a:bodyPr/>
          <a:lstStyle/>
          <a:p>
            <a:fld id="{434974A3-0F30-423E-8066-5400571D2D9A}" type="datetimeFigureOut">
              <a:rPr lang="en-GB" smtClean="0"/>
              <a:t>12/11/2024</a:t>
            </a:fld>
            <a:endParaRPr lang="en-GB"/>
          </a:p>
        </p:txBody>
      </p:sp>
      <p:sp>
        <p:nvSpPr>
          <p:cNvPr id="6" name="Footer Placeholder 5">
            <a:extLst>
              <a:ext uri="{FF2B5EF4-FFF2-40B4-BE49-F238E27FC236}">
                <a16:creationId xmlns:a16="http://schemas.microsoft.com/office/drawing/2014/main" id="{0BDFE5BE-7F5B-AB95-425B-32CEEB61B87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59EA8E8-0035-2FB8-AD77-37B1B4BD051C}"/>
              </a:ext>
            </a:extLst>
          </p:cNvPr>
          <p:cNvSpPr>
            <a:spLocks noGrp="1"/>
          </p:cNvSpPr>
          <p:nvPr>
            <p:ph type="sldNum" sz="quarter" idx="12"/>
          </p:nvPr>
        </p:nvSpPr>
        <p:spPr/>
        <p:txBody>
          <a:bodyPr/>
          <a:lstStyle/>
          <a:p>
            <a:fld id="{EC429F52-1282-4D32-A0DB-02F3ADD2AA9A}" type="slidenum">
              <a:rPr lang="en-GB" smtClean="0"/>
              <a:t>‹#›</a:t>
            </a:fld>
            <a:endParaRPr lang="en-GB"/>
          </a:p>
        </p:txBody>
      </p:sp>
    </p:spTree>
    <p:extLst>
      <p:ext uri="{BB962C8B-B14F-4D97-AF65-F5344CB8AC3E}">
        <p14:creationId xmlns:p14="http://schemas.microsoft.com/office/powerpoint/2010/main" val="1493657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32EB08-6C90-5DA3-E841-AB92FF7EBCB2}"/>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9DCE72B-F608-86DB-F7CB-D7B094B7149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461416C-0183-3426-5BE3-D3DC694F3D61}"/>
              </a:ext>
            </a:extLst>
          </p:cNvPr>
          <p:cNvSpPr>
            <a:spLocks noGrp="1"/>
          </p:cNvSpPr>
          <p:nvPr>
            <p:ph type="dt" sz="half" idx="10"/>
          </p:nvPr>
        </p:nvSpPr>
        <p:spPr/>
        <p:txBody>
          <a:bodyPr/>
          <a:lstStyle/>
          <a:p>
            <a:fld id="{434974A3-0F30-423E-8066-5400571D2D9A}" type="datetimeFigureOut">
              <a:rPr lang="en-GB" smtClean="0"/>
              <a:t>12/11/2024</a:t>
            </a:fld>
            <a:endParaRPr lang="en-GB"/>
          </a:p>
        </p:txBody>
      </p:sp>
      <p:sp>
        <p:nvSpPr>
          <p:cNvPr id="5" name="Footer Placeholder 4">
            <a:extLst>
              <a:ext uri="{FF2B5EF4-FFF2-40B4-BE49-F238E27FC236}">
                <a16:creationId xmlns:a16="http://schemas.microsoft.com/office/drawing/2014/main" id="{8784C9F9-763C-6CE6-2FCD-750910A6D67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FBE3BDC-0474-922F-4988-379AA4A88F7C}"/>
              </a:ext>
            </a:extLst>
          </p:cNvPr>
          <p:cNvSpPr>
            <a:spLocks noGrp="1"/>
          </p:cNvSpPr>
          <p:nvPr>
            <p:ph type="sldNum" sz="quarter" idx="12"/>
          </p:nvPr>
        </p:nvSpPr>
        <p:spPr/>
        <p:txBody>
          <a:bodyPr/>
          <a:lstStyle/>
          <a:p>
            <a:fld id="{EC429F52-1282-4D32-A0DB-02F3ADD2AA9A}" type="slidenum">
              <a:rPr lang="en-GB" smtClean="0"/>
              <a:t>‹#›</a:t>
            </a:fld>
            <a:endParaRPr lang="en-GB"/>
          </a:p>
        </p:txBody>
      </p:sp>
    </p:spTree>
    <p:extLst>
      <p:ext uri="{BB962C8B-B14F-4D97-AF65-F5344CB8AC3E}">
        <p14:creationId xmlns:p14="http://schemas.microsoft.com/office/powerpoint/2010/main" val="11559683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A2A3766-E299-7E0A-6673-93E3DF99F17A}"/>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05D0D8B-9BBB-0156-396E-2DF07CB3744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23A5E2B-5A5F-502B-3A12-91BDB15A516C}"/>
              </a:ext>
            </a:extLst>
          </p:cNvPr>
          <p:cNvSpPr>
            <a:spLocks noGrp="1"/>
          </p:cNvSpPr>
          <p:nvPr>
            <p:ph type="dt" sz="half" idx="10"/>
          </p:nvPr>
        </p:nvSpPr>
        <p:spPr/>
        <p:txBody>
          <a:bodyPr/>
          <a:lstStyle/>
          <a:p>
            <a:fld id="{434974A3-0F30-423E-8066-5400571D2D9A}" type="datetimeFigureOut">
              <a:rPr lang="en-GB" smtClean="0"/>
              <a:t>12/11/2024</a:t>
            </a:fld>
            <a:endParaRPr lang="en-GB"/>
          </a:p>
        </p:txBody>
      </p:sp>
      <p:sp>
        <p:nvSpPr>
          <p:cNvPr id="5" name="Footer Placeholder 4">
            <a:extLst>
              <a:ext uri="{FF2B5EF4-FFF2-40B4-BE49-F238E27FC236}">
                <a16:creationId xmlns:a16="http://schemas.microsoft.com/office/drawing/2014/main" id="{E02AF24E-078E-901D-68A0-2D90D6F4480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23F9BD4-3D0F-5644-3D03-8B004F2F61E2}"/>
              </a:ext>
            </a:extLst>
          </p:cNvPr>
          <p:cNvSpPr>
            <a:spLocks noGrp="1"/>
          </p:cNvSpPr>
          <p:nvPr>
            <p:ph type="sldNum" sz="quarter" idx="12"/>
          </p:nvPr>
        </p:nvSpPr>
        <p:spPr/>
        <p:txBody>
          <a:bodyPr/>
          <a:lstStyle/>
          <a:p>
            <a:fld id="{EC429F52-1282-4D32-A0DB-02F3ADD2AA9A}" type="slidenum">
              <a:rPr lang="en-GB" smtClean="0"/>
              <a:t>‹#›</a:t>
            </a:fld>
            <a:endParaRPr lang="en-GB"/>
          </a:p>
        </p:txBody>
      </p:sp>
    </p:spTree>
    <p:extLst>
      <p:ext uri="{BB962C8B-B14F-4D97-AF65-F5344CB8AC3E}">
        <p14:creationId xmlns:p14="http://schemas.microsoft.com/office/powerpoint/2010/main" val="24459841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Content and object 1">
    <p:bg>
      <p:bgPr>
        <a:solidFill>
          <a:srgbClr val="00AEEF"/>
        </a:solidFill>
        <a:effectLst/>
      </p:bgPr>
    </p:bg>
    <p:spTree>
      <p:nvGrpSpPr>
        <p:cNvPr id="1" name=""/>
        <p:cNvGrpSpPr/>
        <p:nvPr/>
      </p:nvGrpSpPr>
      <p:grpSpPr>
        <a:xfrm>
          <a:off x="0" y="0"/>
          <a:ext cx="0" cy="0"/>
          <a:chOff x="0" y="0"/>
          <a:chExt cx="0" cy="0"/>
        </a:xfrm>
      </p:grpSpPr>
      <p:sp>
        <p:nvSpPr>
          <p:cNvPr id="19" name="Content Placeholder 2">
            <a:extLst>
              <a:ext uri="{FF2B5EF4-FFF2-40B4-BE49-F238E27FC236}">
                <a16:creationId xmlns:a16="http://schemas.microsoft.com/office/drawing/2014/main" id="{66B79801-24AD-D045-91A4-8CAA77B45F82}"/>
              </a:ext>
            </a:extLst>
          </p:cNvPr>
          <p:cNvSpPr>
            <a:spLocks noGrp="1"/>
          </p:cNvSpPr>
          <p:nvPr>
            <p:ph idx="13" hasCustomPrompt="1"/>
          </p:nvPr>
        </p:nvSpPr>
        <p:spPr>
          <a:xfrm>
            <a:off x="6096000" y="0"/>
            <a:ext cx="6095999" cy="6857999"/>
          </a:xfrm>
        </p:spPr>
        <p:txBody>
          <a:bodyPr anchor="ctr" anchorCtr="1">
            <a:normAutofit/>
          </a:bodyPr>
          <a:lstStyle>
            <a:lvl1pPr marL="0" indent="0">
              <a:buNone/>
              <a:defRPr sz="2000" b="1" i="0">
                <a:latin typeface="Univers LT Pro 45 Light" panose="020B0403020202020204"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sp>
        <p:nvSpPr>
          <p:cNvPr id="25" name="Text Placeholder 24">
            <a:extLst>
              <a:ext uri="{FF2B5EF4-FFF2-40B4-BE49-F238E27FC236}">
                <a16:creationId xmlns:a16="http://schemas.microsoft.com/office/drawing/2014/main" id="{644F7200-DCFE-9945-9273-44E67D6992D8}"/>
              </a:ext>
            </a:extLst>
          </p:cNvPr>
          <p:cNvSpPr>
            <a:spLocks noGrp="1"/>
          </p:cNvSpPr>
          <p:nvPr>
            <p:ph type="body" sz="quarter" idx="17" hasCustomPrompt="1"/>
          </p:nvPr>
        </p:nvSpPr>
        <p:spPr>
          <a:xfrm>
            <a:off x="528638" y="3611564"/>
            <a:ext cx="5305425" cy="259486"/>
          </a:xfrm>
        </p:spPr>
        <p:txBody>
          <a:bodyPr lIns="0" rIns="90000">
            <a:noAutofit/>
          </a:bodyPr>
          <a:lstStyle>
            <a:lvl1pPr marL="0" indent="0">
              <a:buNone/>
              <a:defRPr sz="2000" b="1" i="0">
                <a:solidFill>
                  <a:schemeClr val="tx1"/>
                </a:solidFill>
                <a:latin typeface="Univers LT Pro 45 Light" panose="020B0403020202020204" pitchFamily="34" charset="77"/>
              </a:defRPr>
            </a:lvl1pPr>
          </a:lstStyle>
          <a:p>
            <a:pPr lvl="0"/>
            <a:r>
              <a:rPr lang="en-GB" dirty="0"/>
              <a:t>Click to edit subheading</a:t>
            </a:r>
            <a:endParaRPr lang="en-US" dirty="0"/>
          </a:p>
        </p:txBody>
      </p:sp>
      <p:sp>
        <p:nvSpPr>
          <p:cNvPr id="26" name="Text Placeholder 30">
            <a:extLst>
              <a:ext uri="{FF2B5EF4-FFF2-40B4-BE49-F238E27FC236}">
                <a16:creationId xmlns:a16="http://schemas.microsoft.com/office/drawing/2014/main" id="{C5D0C60B-E163-B04A-AB8E-6DA0597ACBE1}"/>
              </a:ext>
            </a:extLst>
          </p:cNvPr>
          <p:cNvSpPr>
            <a:spLocks noGrp="1"/>
          </p:cNvSpPr>
          <p:nvPr>
            <p:ph type="body" sz="quarter" idx="20" hasCustomPrompt="1"/>
          </p:nvPr>
        </p:nvSpPr>
        <p:spPr>
          <a:xfrm>
            <a:off x="528637" y="1481684"/>
            <a:ext cx="5467049" cy="448808"/>
          </a:xfrm>
        </p:spPr>
        <p:txBody>
          <a:bodyPr lIns="0" rIns="90000"/>
          <a:lstStyle>
            <a:lvl1pPr marL="0" indent="0">
              <a:buNone/>
              <a:defRPr b="1" i="0">
                <a:solidFill>
                  <a:schemeClr val="tx1"/>
                </a:solidFill>
                <a:latin typeface="Univers LT Pro 85 XBlack" panose="020B0804030502020204" pitchFamily="34" charset="77"/>
              </a:defRPr>
            </a:lvl1pPr>
          </a:lstStyle>
          <a:p>
            <a:pPr lvl="0"/>
            <a:r>
              <a:rPr lang="en-GB" dirty="0"/>
              <a:t>CLICK TO EDIT</a:t>
            </a:r>
          </a:p>
        </p:txBody>
      </p:sp>
      <p:sp>
        <p:nvSpPr>
          <p:cNvPr id="27" name="Text Placeholder 32">
            <a:extLst>
              <a:ext uri="{FF2B5EF4-FFF2-40B4-BE49-F238E27FC236}">
                <a16:creationId xmlns:a16="http://schemas.microsoft.com/office/drawing/2014/main" id="{E76B139B-DF4C-1A4B-9E23-23263EEEDDFE}"/>
              </a:ext>
            </a:extLst>
          </p:cNvPr>
          <p:cNvSpPr>
            <a:spLocks noGrp="1"/>
          </p:cNvSpPr>
          <p:nvPr>
            <p:ph type="body" sz="quarter" idx="21" hasCustomPrompt="1"/>
          </p:nvPr>
        </p:nvSpPr>
        <p:spPr>
          <a:xfrm>
            <a:off x="528638" y="4035425"/>
            <a:ext cx="5305425" cy="1127125"/>
          </a:xfrm>
        </p:spPr>
        <p:txBody>
          <a:bodyPr lIns="0">
            <a:normAutofit/>
          </a:bodyPr>
          <a:lstStyle>
            <a:lvl1pPr>
              <a:buClr>
                <a:srgbClr val="FFFF00"/>
              </a:buClr>
              <a:defRPr sz="1800" b="0" i="0">
                <a:solidFill>
                  <a:schemeClr val="bg1"/>
                </a:solidFill>
                <a:latin typeface="Univers LT Pro 45 Light" panose="020B0403020202020204" pitchFamily="34" charset="77"/>
              </a:defRPr>
            </a:lvl1pPr>
            <a:lvl2pPr>
              <a:buClr>
                <a:srgbClr val="00AEEF"/>
              </a:buClr>
              <a:defRPr sz="1800"/>
            </a:lvl2pPr>
            <a:lvl3pPr marL="1257300" indent="-342900">
              <a:buClr>
                <a:srgbClr val="00AEEF"/>
              </a:buClr>
              <a:buFont typeface="Arial" panose="020B0604020202020204" pitchFamily="34" charset="0"/>
              <a:buChar char="•"/>
              <a:defRPr sz="1800"/>
            </a:lvl3pPr>
            <a:lvl4pPr marL="1657350" indent="-285750">
              <a:buFont typeface="Arial" panose="020B0604020202020204" pitchFamily="34" charset="0"/>
              <a:buChar char="•"/>
              <a:defRPr/>
            </a:lvl4pPr>
            <a:lvl5pPr marL="2114550" indent="-285750">
              <a:buFont typeface="Arial" panose="020B0604020202020204" pitchFamily="34" charset="0"/>
              <a:buChar char="•"/>
              <a:defRPr/>
            </a:lvl5pPr>
          </a:lstStyle>
          <a:p>
            <a:pPr lvl="0"/>
            <a:r>
              <a:rPr lang="en-GB" dirty="0"/>
              <a:t>Click to edit bullet list</a:t>
            </a:r>
          </a:p>
        </p:txBody>
      </p:sp>
      <p:sp>
        <p:nvSpPr>
          <p:cNvPr id="28" name="Text Placeholder 32">
            <a:extLst>
              <a:ext uri="{FF2B5EF4-FFF2-40B4-BE49-F238E27FC236}">
                <a16:creationId xmlns:a16="http://schemas.microsoft.com/office/drawing/2014/main" id="{BD7000FD-8C77-2A4A-AAB0-4E86F9D62B39}"/>
              </a:ext>
            </a:extLst>
          </p:cNvPr>
          <p:cNvSpPr>
            <a:spLocks noGrp="1"/>
          </p:cNvSpPr>
          <p:nvPr>
            <p:ph type="body" sz="quarter" idx="22" hasCustomPrompt="1"/>
          </p:nvPr>
        </p:nvSpPr>
        <p:spPr>
          <a:xfrm>
            <a:off x="528636" y="5326925"/>
            <a:ext cx="5305425" cy="1127125"/>
          </a:xfrm>
        </p:spPr>
        <p:txBody>
          <a:bodyPr lIns="0">
            <a:normAutofit/>
          </a:bodyPr>
          <a:lstStyle>
            <a:lvl1pPr marL="342900" indent="-342900">
              <a:buClr>
                <a:srgbClr val="FFFF00"/>
              </a:buClr>
              <a:buFont typeface="+mj-lt"/>
              <a:buAutoNum type="arabicPeriod"/>
              <a:defRPr sz="1800" b="0" i="0">
                <a:solidFill>
                  <a:schemeClr val="bg1"/>
                </a:solidFill>
                <a:latin typeface="Univers LT Pro 45 Light" panose="020B0403020202020204" pitchFamily="34" charset="77"/>
              </a:defRPr>
            </a:lvl1pPr>
            <a:lvl2pPr>
              <a:buClr>
                <a:srgbClr val="00AEEF"/>
              </a:buClr>
              <a:defRPr sz="1800"/>
            </a:lvl2pPr>
            <a:lvl3pPr marL="1257300" indent="-342900">
              <a:buClr>
                <a:srgbClr val="00AEEF"/>
              </a:buClr>
              <a:buFont typeface="Arial" panose="020B0604020202020204" pitchFamily="34" charset="0"/>
              <a:buChar char="•"/>
              <a:defRPr sz="1800"/>
            </a:lvl3pPr>
            <a:lvl4pPr marL="1657350" indent="-285750">
              <a:buFont typeface="Arial" panose="020B0604020202020204" pitchFamily="34" charset="0"/>
              <a:buChar char="•"/>
              <a:defRPr/>
            </a:lvl4pPr>
            <a:lvl5pPr marL="2114550" indent="-285750">
              <a:buFont typeface="Arial" panose="020B0604020202020204" pitchFamily="34" charset="0"/>
              <a:buChar char="•"/>
              <a:defRPr/>
            </a:lvl5pPr>
          </a:lstStyle>
          <a:p>
            <a:pPr lvl="0"/>
            <a:r>
              <a:rPr lang="en-GB" dirty="0"/>
              <a:t>Click to edit number list</a:t>
            </a:r>
          </a:p>
        </p:txBody>
      </p:sp>
      <p:sp>
        <p:nvSpPr>
          <p:cNvPr id="7" name="Text Placeholder 6">
            <a:extLst>
              <a:ext uri="{FF2B5EF4-FFF2-40B4-BE49-F238E27FC236}">
                <a16:creationId xmlns:a16="http://schemas.microsoft.com/office/drawing/2014/main" id="{1764CCF1-48CB-AE46-BCEA-D8996EA06D47}"/>
              </a:ext>
            </a:extLst>
          </p:cNvPr>
          <p:cNvSpPr>
            <a:spLocks noGrp="1"/>
          </p:cNvSpPr>
          <p:nvPr>
            <p:ph type="body" sz="quarter" idx="23" hasCustomPrompt="1"/>
          </p:nvPr>
        </p:nvSpPr>
        <p:spPr>
          <a:xfrm>
            <a:off x="528638" y="2071688"/>
            <a:ext cx="5305425" cy="1357312"/>
          </a:xfrm>
        </p:spPr>
        <p:txBody>
          <a:bodyPr lIns="0">
            <a:normAutofit/>
          </a:bodyPr>
          <a:lstStyle>
            <a:lvl1pPr marL="0" indent="0">
              <a:buFontTx/>
              <a:buNone/>
              <a:defRPr sz="1800" b="0" i="0">
                <a:solidFill>
                  <a:schemeClr val="bg1"/>
                </a:solidFill>
                <a:latin typeface="Univers LT Pro 45 Light" panose="020B0403020202020204" pitchFamily="34" charset="77"/>
              </a:defRPr>
            </a:lvl1pPr>
            <a:lvl5pPr marL="1828800" indent="0">
              <a:buNone/>
              <a:defRPr/>
            </a:lvl5pPr>
          </a:lstStyle>
          <a:p>
            <a:pPr lvl="0"/>
            <a:r>
              <a:rPr lang="en-GB" dirty="0"/>
              <a:t>Click to edit body copy.</a:t>
            </a:r>
            <a:endParaRPr lang="en-US" dirty="0"/>
          </a:p>
        </p:txBody>
      </p:sp>
      <p:sp>
        <p:nvSpPr>
          <p:cNvPr id="4" name="Text Placeholder 7">
            <a:extLst>
              <a:ext uri="{FF2B5EF4-FFF2-40B4-BE49-F238E27FC236}">
                <a16:creationId xmlns:a16="http://schemas.microsoft.com/office/drawing/2014/main" id="{09FAF7C1-0CA9-E90C-964C-A069F3890133}"/>
              </a:ext>
            </a:extLst>
          </p:cNvPr>
          <p:cNvSpPr>
            <a:spLocks noGrp="1"/>
          </p:cNvSpPr>
          <p:nvPr>
            <p:ph type="body" sz="quarter" idx="14" hasCustomPrompt="1"/>
          </p:nvPr>
        </p:nvSpPr>
        <p:spPr>
          <a:xfrm>
            <a:off x="528741" y="531140"/>
            <a:ext cx="2641971" cy="714793"/>
          </a:xfrm>
          <a:solidFill>
            <a:schemeClr val="tx1"/>
          </a:solidFill>
        </p:spPr>
        <p:txBody>
          <a:bodyPr wrap="square" lIns="144000" tIns="144000" rIns="108000" bIns="0" anchor="ctr" anchorCtr="0">
            <a:spAutoFit/>
          </a:bodyPr>
          <a:lstStyle>
            <a:lvl1pPr marL="0" indent="0">
              <a:buNone/>
              <a:defRPr sz="4000" b="1" i="0" spc="100" baseline="0">
                <a:solidFill>
                  <a:schemeClr val="bg1"/>
                </a:solidFill>
                <a:latin typeface="Univers LT Pro 85 XBlack" panose="020B0804030502020204" pitchFamily="34" charset="77"/>
              </a:defRPr>
            </a:lvl1pPr>
            <a:lvl5pPr marL="1828800" indent="0">
              <a:buNone/>
              <a:defRPr/>
            </a:lvl5pPr>
          </a:lstStyle>
          <a:p>
            <a:r>
              <a:rPr lang="en-US" dirty="0"/>
              <a:t>HEADER</a:t>
            </a:r>
            <a:endParaRPr lang="en-GB" dirty="0"/>
          </a:p>
        </p:txBody>
      </p:sp>
      <p:pic>
        <p:nvPicPr>
          <p:cNvPr id="5" name="Picture 4">
            <a:extLst>
              <a:ext uri="{FF2B5EF4-FFF2-40B4-BE49-F238E27FC236}">
                <a16:creationId xmlns:a16="http://schemas.microsoft.com/office/drawing/2014/main" id="{9FC541B7-871A-357C-23E6-5617B6B91D21}"/>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10248517" y="5129961"/>
            <a:ext cx="1728039" cy="1424750"/>
          </a:xfrm>
          <a:prstGeom prst="rect">
            <a:avLst/>
          </a:prstGeom>
        </p:spPr>
      </p:pic>
    </p:spTree>
    <p:extLst>
      <p:ext uri="{BB962C8B-B14F-4D97-AF65-F5344CB8AC3E}">
        <p14:creationId xmlns:p14="http://schemas.microsoft.com/office/powerpoint/2010/main" val="40914383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8F569FE-B3F7-6134-979C-C415214A3BA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58D3AD4-6618-7348-084F-CCE245CC4AB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1667058-5939-8918-1488-76A86AC88D2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434974A3-0F30-423E-8066-5400571D2D9A}" type="datetimeFigureOut">
              <a:rPr lang="en-GB" smtClean="0"/>
              <a:t>12/11/2024</a:t>
            </a:fld>
            <a:endParaRPr lang="en-GB"/>
          </a:p>
        </p:txBody>
      </p:sp>
      <p:sp>
        <p:nvSpPr>
          <p:cNvPr id="5" name="Footer Placeholder 4">
            <a:extLst>
              <a:ext uri="{FF2B5EF4-FFF2-40B4-BE49-F238E27FC236}">
                <a16:creationId xmlns:a16="http://schemas.microsoft.com/office/drawing/2014/main" id="{C060DA04-6505-3AE0-6D20-1E4DB02FCCA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EEBAF0A6-1B5F-0224-110D-9AF5F8FC8F2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EC429F52-1282-4D32-A0DB-02F3ADD2AA9A}" type="slidenum">
              <a:rPr lang="en-GB" smtClean="0"/>
              <a:t>‹#›</a:t>
            </a:fld>
            <a:endParaRPr lang="en-GB"/>
          </a:p>
        </p:txBody>
      </p:sp>
    </p:spTree>
    <p:extLst>
      <p:ext uri="{BB962C8B-B14F-4D97-AF65-F5344CB8AC3E}">
        <p14:creationId xmlns:p14="http://schemas.microsoft.com/office/powerpoint/2010/main" val="32472341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svg"/><Relationship Id="rId7"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12.xml"/><Relationship Id="rId6" Type="http://schemas.openxmlformats.org/officeDocument/2006/relationships/image" Target="../media/image11.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14.sv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6.jpeg"/><Relationship Id="rId2" Type="http://schemas.openxmlformats.org/officeDocument/2006/relationships/slideLayout" Target="../slideLayouts/slideLayout1.xml"/><Relationship Id="rId1" Type="http://schemas.openxmlformats.org/officeDocument/2006/relationships/video" Target="https://www.youtube.com/embed/sZ_CkltlgS4?feature=oembed" TargetMode="External"/><Relationship Id="rId6" Type="http://schemas.openxmlformats.org/officeDocument/2006/relationships/image" Target="../media/image4.png"/><Relationship Id="rId5" Type="http://schemas.openxmlformats.org/officeDocument/2006/relationships/image" Target="../media/image15.png"/><Relationship Id="rId4" Type="http://schemas.openxmlformats.org/officeDocument/2006/relationships/hyperlink" Target="https://youtu.be/sZ_CkltlgS4" TargetMode="Externa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7.jpeg"/><Relationship Id="rId2" Type="http://schemas.openxmlformats.org/officeDocument/2006/relationships/slideLayout" Target="../slideLayouts/slideLayout1.xml"/><Relationship Id="rId1" Type="http://schemas.openxmlformats.org/officeDocument/2006/relationships/video" Target="https://www.youtube.com/embed/UmI5hbQTIUw?feature=oembed" TargetMode="External"/><Relationship Id="rId6" Type="http://schemas.openxmlformats.org/officeDocument/2006/relationships/image" Target="../media/image4.png"/><Relationship Id="rId5" Type="http://schemas.openxmlformats.org/officeDocument/2006/relationships/image" Target="../media/image15.png"/><Relationship Id="rId4" Type="http://schemas.openxmlformats.org/officeDocument/2006/relationships/hyperlink" Target="https://youtu.be/UmI5hbQTIUw"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png"/><Relationship Id="rId1" Type="http://schemas.openxmlformats.org/officeDocument/2006/relationships/slideLayout" Target="../slideLayouts/slideLayout1.xml"/><Relationship Id="rId4" Type="http://schemas.openxmlformats.org/officeDocument/2006/relationships/image" Target="../media/image20.pn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1.png"/><Relationship Id="rId1" Type="http://schemas.openxmlformats.org/officeDocument/2006/relationships/slideLayout" Target="../slideLayouts/slideLayout1.xml"/><Relationship Id="rId5" Type="http://schemas.openxmlformats.org/officeDocument/2006/relationships/image" Target="../media/image23.svg"/><Relationship Id="rId4" Type="http://schemas.openxmlformats.org/officeDocument/2006/relationships/image" Target="../media/image22.png"/></Relationships>
</file>

<file path=ppt/slides/_rels/slide1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25.svg"/></Relationships>
</file>

<file path=ppt/slides/_rels/slide12.xml.rels><?xml version="1.0" encoding="UTF-8" standalone="yes"?>
<Relationships xmlns="http://schemas.openxmlformats.org/package/2006/relationships"><Relationship Id="rId3" Type="http://schemas.openxmlformats.org/officeDocument/2006/relationships/image" Target="../media/image26.png"/><Relationship Id="rId7"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29.png"/><Relationship Id="rId5" Type="http://schemas.openxmlformats.org/officeDocument/2006/relationships/image" Target="../media/image28.svg"/><Relationship Id="rId4" Type="http://schemas.openxmlformats.org/officeDocument/2006/relationships/image" Target="../media/image27.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1B1464"/>
        </a:solidFill>
        <a:effectLst/>
      </p:bgPr>
    </p:bg>
    <p:spTree>
      <p:nvGrpSpPr>
        <p:cNvPr id="1" name=""/>
        <p:cNvGrpSpPr/>
        <p:nvPr/>
      </p:nvGrpSpPr>
      <p:grpSpPr>
        <a:xfrm>
          <a:off x="0" y="0"/>
          <a:ext cx="0" cy="0"/>
          <a:chOff x="0" y="0"/>
          <a:chExt cx="0" cy="0"/>
        </a:xfrm>
      </p:grpSpPr>
      <p:pic>
        <p:nvPicPr>
          <p:cNvPr id="8" name="Picture 7" descr="A purple and white square with text and hands pointing at it&#10;&#10;Description automatically generated">
            <a:extLst>
              <a:ext uri="{FF2B5EF4-FFF2-40B4-BE49-F238E27FC236}">
                <a16:creationId xmlns:a16="http://schemas.microsoft.com/office/drawing/2014/main" id="{63A0B894-B816-DCB2-F502-D9C9B521750A}"/>
              </a:ext>
            </a:extLst>
          </p:cNvPr>
          <p:cNvPicPr>
            <a:picLocks noChangeAspect="1"/>
          </p:cNvPicPr>
          <p:nvPr/>
        </p:nvPicPr>
        <p:blipFill rotWithShape="1">
          <a:blip r:embed="rId2">
            <a:extLst>
              <a:ext uri="{28A0092B-C50C-407E-A947-70E740481C1C}">
                <a14:useLocalDpi xmlns:a14="http://schemas.microsoft.com/office/drawing/2010/main" val="0"/>
              </a:ext>
            </a:extLst>
          </a:blip>
          <a:srcRect r="66032" b="69683"/>
          <a:stretch/>
        </p:blipFill>
        <p:spPr>
          <a:xfrm>
            <a:off x="0" y="1"/>
            <a:ext cx="3101992" cy="2768600"/>
          </a:xfrm>
          <a:prstGeom prst="rect">
            <a:avLst/>
          </a:prstGeom>
        </p:spPr>
      </p:pic>
      <p:sp>
        <p:nvSpPr>
          <p:cNvPr id="11" name="Rectangle 10">
            <a:extLst>
              <a:ext uri="{FF2B5EF4-FFF2-40B4-BE49-F238E27FC236}">
                <a16:creationId xmlns:a16="http://schemas.microsoft.com/office/drawing/2014/main" id="{6AFA6AFF-E2B1-C60E-CFD1-38F1B3620824}"/>
              </a:ext>
            </a:extLst>
          </p:cNvPr>
          <p:cNvSpPr/>
          <p:nvPr/>
        </p:nvSpPr>
        <p:spPr>
          <a:xfrm>
            <a:off x="839830" y="1070190"/>
            <a:ext cx="3782970" cy="2182824"/>
          </a:xfrm>
          <a:prstGeom prst="rect">
            <a:avLst/>
          </a:prstGeom>
          <a:solidFill>
            <a:srgbClr val="1B1464"/>
          </a:solidFill>
          <a:ln>
            <a:solidFill>
              <a:srgbClr val="1B186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3" name="Picture 12" descr="A purple and white square with text and hands pointing at it&#10;&#10;Description automatically generated">
            <a:extLst>
              <a:ext uri="{FF2B5EF4-FFF2-40B4-BE49-F238E27FC236}">
                <a16:creationId xmlns:a16="http://schemas.microsoft.com/office/drawing/2014/main" id="{502F09B8-57F9-4AA5-2921-3CE90521AB97}"/>
              </a:ext>
            </a:extLst>
          </p:cNvPr>
          <p:cNvPicPr>
            <a:picLocks noChangeAspect="1"/>
          </p:cNvPicPr>
          <p:nvPr/>
        </p:nvPicPr>
        <p:blipFill rotWithShape="1">
          <a:blip r:embed="rId2">
            <a:extLst>
              <a:ext uri="{28A0092B-C50C-407E-A947-70E740481C1C}">
                <a14:useLocalDpi xmlns:a14="http://schemas.microsoft.com/office/drawing/2010/main" val="0"/>
              </a:ext>
            </a:extLst>
          </a:blip>
          <a:srcRect l="86940" t="476" b="84603"/>
          <a:stretch/>
        </p:blipFill>
        <p:spPr>
          <a:xfrm>
            <a:off x="10830823" y="1"/>
            <a:ext cx="1379837" cy="1576400"/>
          </a:xfrm>
          <a:prstGeom prst="rect">
            <a:avLst/>
          </a:prstGeom>
        </p:spPr>
      </p:pic>
      <p:pic>
        <p:nvPicPr>
          <p:cNvPr id="15" name="Picture 14" descr="A purple and white square with text and hands pointing at it&#10;&#10;Description automatically generated">
            <a:extLst>
              <a:ext uri="{FF2B5EF4-FFF2-40B4-BE49-F238E27FC236}">
                <a16:creationId xmlns:a16="http://schemas.microsoft.com/office/drawing/2014/main" id="{C9C96347-3B1E-DD3D-6337-375DB0F4174C}"/>
              </a:ext>
            </a:extLst>
          </p:cNvPr>
          <p:cNvPicPr>
            <a:picLocks noChangeAspect="1"/>
          </p:cNvPicPr>
          <p:nvPr/>
        </p:nvPicPr>
        <p:blipFill rotWithShape="1">
          <a:blip r:embed="rId2">
            <a:extLst>
              <a:ext uri="{28A0092B-C50C-407E-A947-70E740481C1C}">
                <a14:useLocalDpi xmlns:a14="http://schemas.microsoft.com/office/drawing/2010/main" val="0"/>
              </a:ext>
            </a:extLst>
          </a:blip>
          <a:srcRect l="81429" t="86825"/>
          <a:stretch/>
        </p:blipFill>
        <p:spPr>
          <a:xfrm>
            <a:off x="10069286" y="5352145"/>
            <a:ext cx="2122713" cy="1505855"/>
          </a:xfrm>
          <a:prstGeom prst="rect">
            <a:avLst/>
          </a:prstGeom>
        </p:spPr>
      </p:pic>
      <p:sp>
        <p:nvSpPr>
          <p:cNvPr id="16" name="Rectangle 15">
            <a:extLst>
              <a:ext uri="{FF2B5EF4-FFF2-40B4-BE49-F238E27FC236}">
                <a16:creationId xmlns:a16="http://schemas.microsoft.com/office/drawing/2014/main" id="{A6487826-AA15-8608-E031-BA061296FBDF}"/>
              </a:ext>
            </a:extLst>
          </p:cNvPr>
          <p:cNvSpPr/>
          <p:nvPr/>
        </p:nvSpPr>
        <p:spPr>
          <a:xfrm>
            <a:off x="7726919" y="3731198"/>
            <a:ext cx="3469038" cy="2182824"/>
          </a:xfrm>
          <a:prstGeom prst="rect">
            <a:avLst/>
          </a:prstGeom>
          <a:solidFill>
            <a:srgbClr val="1B1464"/>
          </a:solidFill>
          <a:ln>
            <a:solidFill>
              <a:srgbClr val="1B186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 name="Picture 17" descr="A purple and white square with text and hands pointing at it&#10;&#10;Description automatically generated">
            <a:extLst>
              <a:ext uri="{FF2B5EF4-FFF2-40B4-BE49-F238E27FC236}">
                <a16:creationId xmlns:a16="http://schemas.microsoft.com/office/drawing/2014/main" id="{3914D5A0-3653-62F4-5DDB-FEAC452F0CA6}"/>
              </a:ext>
            </a:extLst>
          </p:cNvPr>
          <p:cNvPicPr>
            <a:picLocks noChangeAspect="1"/>
          </p:cNvPicPr>
          <p:nvPr/>
        </p:nvPicPr>
        <p:blipFill rotWithShape="1">
          <a:blip r:embed="rId2">
            <a:extLst>
              <a:ext uri="{28A0092B-C50C-407E-A947-70E740481C1C}">
                <a14:useLocalDpi xmlns:a14="http://schemas.microsoft.com/office/drawing/2010/main" val="0"/>
              </a:ext>
            </a:extLst>
          </a:blip>
          <a:srcRect t="89464" r="88535"/>
          <a:stretch/>
        </p:blipFill>
        <p:spPr>
          <a:xfrm>
            <a:off x="0" y="5650327"/>
            <a:ext cx="1334530" cy="1226333"/>
          </a:xfrm>
          <a:prstGeom prst="rect">
            <a:avLst/>
          </a:prstGeom>
        </p:spPr>
      </p:pic>
      <p:pic>
        <p:nvPicPr>
          <p:cNvPr id="20" name="Picture 19">
            <a:extLst>
              <a:ext uri="{FF2B5EF4-FFF2-40B4-BE49-F238E27FC236}">
                <a16:creationId xmlns:a16="http://schemas.microsoft.com/office/drawing/2014/main" id="{5C4D3DCF-11C8-0519-E06A-A49541F163E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86204" y="1807610"/>
            <a:ext cx="8219586" cy="3668896"/>
          </a:xfrm>
          <a:prstGeom prst="rect">
            <a:avLst/>
          </a:prstGeom>
        </p:spPr>
      </p:pic>
      <p:sp>
        <p:nvSpPr>
          <p:cNvPr id="21" name="TextBox 14">
            <a:extLst>
              <a:ext uri="{FF2B5EF4-FFF2-40B4-BE49-F238E27FC236}">
                <a16:creationId xmlns:a16="http://schemas.microsoft.com/office/drawing/2014/main" id="{FCB9F3D0-FEAB-42E1-9839-BEDC6089704F}"/>
              </a:ext>
            </a:extLst>
          </p:cNvPr>
          <p:cNvSpPr txBox="1"/>
          <p:nvPr/>
        </p:nvSpPr>
        <p:spPr>
          <a:xfrm>
            <a:off x="1646918" y="528752"/>
            <a:ext cx="8898161" cy="86177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5000" b="1" dirty="0">
                <a:solidFill>
                  <a:schemeClr val="bg1"/>
                </a:solidFill>
                <a:latin typeface="Cera Round Pro" panose="00000500000000000000" pitchFamily="50" charset="0"/>
                <a:cs typeface="Segoe UI" panose="020B0502040204020203" pitchFamily="34" charset="0"/>
              </a:rPr>
              <a:t>ANTI-BULLYING WEEK 2024</a:t>
            </a:r>
          </a:p>
        </p:txBody>
      </p:sp>
      <p:pic>
        <p:nvPicPr>
          <p:cNvPr id="22" name="Picture 21" descr="A black background with white text&#10;&#10;Description automatically generated">
            <a:extLst>
              <a:ext uri="{FF2B5EF4-FFF2-40B4-BE49-F238E27FC236}">
                <a16:creationId xmlns:a16="http://schemas.microsoft.com/office/drawing/2014/main" id="{9F30B38A-1286-FDD3-FD92-F5F0631796FF}"/>
              </a:ext>
            </a:extLst>
          </p:cNvPr>
          <p:cNvPicPr>
            <a:picLocks noChangeAspect="1"/>
          </p:cNvPicPr>
          <p:nvPr/>
        </p:nvPicPr>
        <p:blipFill>
          <a:blip r:embed="rId4"/>
          <a:stretch>
            <a:fillRect/>
          </a:stretch>
        </p:blipFill>
        <p:spPr>
          <a:xfrm>
            <a:off x="3743294" y="5318262"/>
            <a:ext cx="4705407" cy="1585604"/>
          </a:xfrm>
          <a:prstGeom prst="rect">
            <a:avLst/>
          </a:prstGeom>
        </p:spPr>
      </p:pic>
      <p:pic>
        <p:nvPicPr>
          <p:cNvPr id="28" name="Picture 27" descr="A purple and white square with text and hands pointing at it&#10;&#10;Description automatically generated">
            <a:extLst>
              <a:ext uri="{FF2B5EF4-FFF2-40B4-BE49-F238E27FC236}">
                <a16:creationId xmlns:a16="http://schemas.microsoft.com/office/drawing/2014/main" id="{DAD3DB61-0CD2-F3C8-3B20-696CE9E4F309}"/>
              </a:ext>
            </a:extLst>
          </p:cNvPr>
          <p:cNvPicPr>
            <a:picLocks noChangeAspect="1"/>
          </p:cNvPicPr>
          <p:nvPr/>
        </p:nvPicPr>
        <p:blipFill rotWithShape="1">
          <a:blip r:embed="rId2">
            <a:extLst>
              <a:ext uri="{28A0092B-C50C-407E-A947-70E740481C1C}">
                <a14:useLocalDpi xmlns:a14="http://schemas.microsoft.com/office/drawing/2010/main" val="0"/>
              </a:ext>
            </a:extLst>
          </a:blip>
          <a:srcRect l="8139" t="20144" r="78708" b="67748"/>
          <a:stretch/>
        </p:blipFill>
        <p:spPr>
          <a:xfrm>
            <a:off x="839830" y="1516781"/>
            <a:ext cx="902043" cy="830365"/>
          </a:xfrm>
          <a:prstGeom prst="rect">
            <a:avLst/>
          </a:prstGeom>
        </p:spPr>
      </p:pic>
      <p:pic>
        <p:nvPicPr>
          <p:cNvPr id="30" name="Picture 29" descr="A purple and white square with text and hands pointing at it&#10;&#10;Description automatically generated">
            <a:extLst>
              <a:ext uri="{FF2B5EF4-FFF2-40B4-BE49-F238E27FC236}">
                <a16:creationId xmlns:a16="http://schemas.microsoft.com/office/drawing/2014/main" id="{E0339EE0-8D8F-915A-85BA-4E6D0AAADF13}"/>
              </a:ext>
            </a:extLst>
          </p:cNvPr>
          <p:cNvPicPr>
            <a:picLocks noChangeAspect="1"/>
          </p:cNvPicPr>
          <p:nvPr/>
        </p:nvPicPr>
        <p:blipFill rotWithShape="1">
          <a:blip r:embed="rId2">
            <a:extLst>
              <a:ext uri="{28A0092B-C50C-407E-A947-70E740481C1C}">
                <a14:useLocalDpi xmlns:a14="http://schemas.microsoft.com/office/drawing/2010/main" val="0"/>
              </a:ext>
            </a:extLst>
          </a:blip>
          <a:srcRect l="89760" t="64685" r="511" b="24504"/>
          <a:stretch/>
        </p:blipFill>
        <p:spPr>
          <a:xfrm>
            <a:off x="9070447" y="5874129"/>
            <a:ext cx="667265" cy="741405"/>
          </a:xfrm>
          <a:prstGeom prst="rect">
            <a:avLst/>
          </a:prstGeom>
        </p:spPr>
      </p:pic>
      <p:pic>
        <p:nvPicPr>
          <p:cNvPr id="32" name="Picture 31" descr="A purple and white square with text and hands pointing at it&#10;&#10;Description automatically generated">
            <a:extLst>
              <a:ext uri="{FF2B5EF4-FFF2-40B4-BE49-F238E27FC236}">
                <a16:creationId xmlns:a16="http://schemas.microsoft.com/office/drawing/2014/main" id="{0B72C164-7281-F5A5-F27E-30B19F27A858}"/>
              </a:ext>
            </a:extLst>
          </p:cNvPr>
          <p:cNvPicPr>
            <a:picLocks noChangeAspect="1"/>
          </p:cNvPicPr>
          <p:nvPr/>
        </p:nvPicPr>
        <p:blipFill rotWithShape="1">
          <a:blip r:embed="rId2">
            <a:extLst>
              <a:ext uri="{28A0092B-C50C-407E-A947-70E740481C1C}">
                <a14:useLocalDpi xmlns:a14="http://schemas.microsoft.com/office/drawing/2010/main" val="0"/>
              </a:ext>
            </a:extLst>
          </a:blip>
          <a:srcRect l="77688" t="32072" r="15694" b="59359"/>
          <a:stretch/>
        </p:blipFill>
        <p:spPr>
          <a:xfrm>
            <a:off x="9615407" y="1919277"/>
            <a:ext cx="453879" cy="587718"/>
          </a:xfrm>
          <a:prstGeom prst="rect">
            <a:avLst/>
          </a:prstGeom>
        </p:spPr>
      </p:pic>
      <p:pic>
        <p:nvPicPr>
          <p:cNvPr id="34" name="Picture 33" descr="A purple and white square with text and hands pointing at it&#10;&#10;Description automatically generated">
            <a:extLst>
              <a:ext uri="{FF2B5EF4-FFF2-40B4-BE49-F238E27FC236}">
                <a16:creationId xmlns:a16="http://schemas.microsoft.com/office/drawing/2014/main" id="{D33E72E1-3279-75EF-03CB-1BA978117634}"/>
              </a:ext>
            </a:extLst>
          </p:cNvPr>
          <p:cNvPicPr>
            <a:picLocks noChangeAspect="1"/>
          </p:cNvPicPr>
          <p:nvPr/>
        </p:nvPicPr>
        <p:blipFill rotWithShape="1">
          <a:blip r:embed="rId2">
            <a:extLst>
              <a:ext uri="{28A0092B-C50C-407E-A947-70E740481C1C}">
                <a14:useLocalDpi xmlns:a14="http://schemas.microsoft.com/office/drawing/2010/main" val="0"/>
              </a:ext>
            </a:extLst>
          </a:blip>
          <a:srcRect l="4895" t="65405" r="88218" b="26847"/>
          <a:stretch/>
        </p:blipFill>
        <p:spPr>
          <a:xfrm>
            <a:off x="754019" y="4323203"/>
            <a:ext cx="472285" cy="531341"/>
          </a:xfrm>
          <a:prstGeom prst="rect">
            <a:avLst/>
          </a:prstGeom>
        </p:spPr>
      </p:pic>
      <p:pic>
        <p:nvPicPr>
          <p:cNvPr id="36" name="Picture 35" descr="A purple and white square with text and hands pointing at it&#10;&#10;Description automatically generated">
            <a:extLst>
              <a:ext uri="{FF2B5EF4-FFF2-40B4-BE49-F238E27FC236}">
                <a16:creationId xmlns:a16="http://schemas.microsoft.com/office/drawing/2014/main" id="{9497B49C-3E12-E990-8A22-02D243B94B0C}"/>
              </a:ext>
            </a:extLst>
          </p:cNvPr>
          <p:cNvPicPr>
            <a:picLocks noChangeAspect="1"/>
          </p:cNvPicPr>
          <p:nvPr/>
        </p:nvPicPr>
        <p:blipFill rotWithShape="1">
          <a:blip r:embed="rId2">
            <a:extLst>
              <a:ext uri="{28A0092B-C50C-407E-A947-70E740481C1C}">
                <a14:useLocalDpi xmlns:a14="http://schemas.microsoft.com/office/drawing/2010/main" val="0"/>
              </a:ext>
            </a:extLst>
          </a:blip>
          <a:srcRect l="88219" t="19263" r="1064" b="68171"/>
          <a:stretch/>
        </p:blipFill>
        <p:spPr>
          <a:xfrm>
            <a:off x="10959018" y="3977279"/>
            <a:ext cx="734959" cy="861775"/>
          </a:xfrm>
          <a:prstGeom prst="rect">
            <a:avLst/>
          </a:prstGeom>
        </p:spPr>
      </p:pic>
      <p:pic>
        <p:nvPicPr>
          <p:cNvPr id="37" name="Picture 36" descr="A purple and white square with text and hands pointing at it&#10;&#10;Description automatically generated">
            <a:extLst>
              <a:ext uri="{FF2B5EF4-FFF2-40B4-BE49-F238E27FC236}">
                <a16:creationId xmlns:a16="http://schemas.microsoft.com/office/drawing/2014/main" id="{4979FC8A-4447-BADE-01AF-6A4A19C85742}"/>
              </a:ext>
            </a:extLst>
          </p:cNvPr>
          <p:cNvPicPr>
            <a:picLocks noChangeAspect="1"/>
          </p:cNvPicPr>
          <p:nvPr/>
        </p:nvPicPr>
        <p:blipFill rotWithShape="1">
          <a:blip r:embed="rId2">
            <a:extLst>
              <a:ext uri="{28A0092B-C50C-407E-A947-70E740481C1C}">
                <a14:useLocalDpi xmlns:a14="http://schemas.microsoft.com/office/drawing/2010/main" val="0"/>
              </a:ext>
            </a:extLst>
          </a:blip>
          <a:srcRect l="77688" t="32072" r="15694" b="59359"/>
          <a:stretch/>
        </p:blipFill>
        <p:spPr>
          <a:xfrm>
            <a:off x="2504375" y="6120138"/>
            <a:ext cx="453879" cy="587718"/>
          </a:xfrm>
          <a:prstGeom prst="rect">
            <a:avLst/>
          </a:prstGeom>
        </p:spPr>
      </p:pic>
      <p:pic>
        <p:nvPicPr>
          <p:cNvPr id="38" name="Picture 37" descr="A purple and white square with text and hands pointing at it&#10;&#10;Description automatically generated">
            <a:extLst>
              <a:ext uri="{FF2B5EF4-FFF2-40B4-BE49-F238E27FC236}">
                <a16:creationId xmlns:a16="http://schemas.microsoft.com/office/drawing/2014/main" id="{2EE83BE5-4B2F-D9BB-085A-E4EDC61BC284}"/>
              </a:ext>
            </a:extLst>
          </p:cNvPr>
          <p:cNvPicPr>
            <a:picLocks noChangeAspect="1"/>
          </p:cNvPicPr>
          <p:nvPr/>
        </p:nvPicPr>
        <p:blipFill rotWithShape="1">
          <a:blip r:embed="rId2">
            <a:extLst>
              <a:ext uri="{28A0092B-C50C-407E-A947-70E740481C1C}">
                <a14:useLocalDpi xmlns:a14="http://schemas.microsoft.com/office/drawing/2010/main" val="0"/>
              </a:ext>
            </a:extLst>
          </a:blip>
          <a:srcRect l="88219" t="19263" r="1064" b="68171"/>
          <a:stretch/>
        </p:blipFill>
        <p:spPr>
          <a:xfrm rot="16385533">
            <a:off x="6139514" y="-339652"/>
            <a:ext cx="734959" cy="861775"/>
          </a:xfrm>
          <a:prstGeom prst="rect">
            <a:avLst/>
          </a:prstGeom>
        </p:spPr>
      </p:pic>
      <p:pic>
        <p:nvPicPr>
          <p:cNvPr id="39" name="Picture 38" descr="A purple and white square with text and hands pointing at it&#10;&#10;Description automatically generated">
            <a:extLst>
              <a:ext uri="{FF2B5EF4-FFF2-40B4-BE49-F238E27FC236}">
                <a16:creationId xmlns:a16="http://schemas.microsoft.com/office/drawing/2014/main" id="{CCA46D80-4252-9C6D-B0CB-9169862FF210}"/>
              </a:ext>
            </a:extLst>
          </p:cNvPr>
          <p:cNvPicPr>
            <a:picLocks noChangeAspect="1"/>
          </p:cNvPicPr>
          <p:nvPr/>
        </p:nvPicPr>
        <p:blipFill rotWithShape="1">
          <a:blip r:embed="rId2">
            <a:extLst>
              <a:ext uri="{28A0092B-C50C-407E-A947-70E740481C1C}">
                <a14:useLocalDpi xmlns:a14="http://schemas.microsoft.com/office/drawing/2010/main" val="0"/>
              </a:ext>
            </a:extLst>
          </a:blip>
          <a:srcRect l="8139" t="20144" r="78708" b="67748"/>
          <a:stretch/>
        </p:blipFill>
        <p:spPr>
          <a:xfrm rot="16200000">
            <a:off x="11740978" y="1539823"/>
            <a:ext cx="902043" cy="830365"/>
          </a:xfrm>
          <a:prstGeom prst="rect">
            <a:avLst/>
          </a:prstGeom>
          <a:solidFill>
            <a:srgbClr val="1B1862"/>
          </a:solidFill>
        </p:spPr>
      </p:pic>
    </p:spTree>
    <p:extLst>
      <p:ext uri="{BB962C8B-B14F-4D97-AF65-F5344CB8AC3E}">
        <p14:creationId xmlns:p14="http://schemas.microsoft.com/office/powerpoint/2010/main" val="35995919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4370EF6-8A2C-4557-BEBC-660FCB89DE34}"/>
              </a:ext>
            </a:extLst>
          </p:cNvPr>
          <p:cNvPicPr>
            <a:picLocks noChangeAspect="1"/>
          </p:cNvPicPr>
          <p:nvPr/>
        </p:nvPicPr>
        <p:blipFill>
          <a:blip r:embed="rId2"/>
          <a:stretch>
            <a:fillRect/>
          </a:stretch>
        </p:blipFill>
        <p:spPr>
          <a:xfrm>
            <a:off x="0" y="11614"/>
            <a:ext cx="12192000" cy="6834772"/>
          </a:xfrm>
          <a:prstGeom prst="rect">
            <a:avLst/>
          </a:prstGeom>
        </p:spPr>
      </p:pic>
    </p:spTree>
    <p:extLst>
      <p:ext uri="{BB962C8B-B14F-4D97-AF65-F5344CB8AC3E}">
        <p14:creationId xmlns:p14="http://schemas.microsoft.com/office/powerpoint/2010/main" val="2067928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a:extLst>
              <a:ext uri="{FF2B5EF4-FFF2-40B4-BE49-F238E27FC236}">
                <a16:creationId xmlns:a16="http://schemas.microsoft.com/office/drawing/2014/main" id="{DC567D46-0673-BF33-964D-985A1A0D84F8}"/>
              </a:ext>
            </a:extLst>
          </p:cNvPr>
          <p:cNvSpPr txBox="1"/>
          <p:nvPr/>
        </p:nvSpPr>
        <p:spPr>
          <a:xfrm>
            <a:off x="5333706" y="1750438"/>
            <a:ext cx="5718580" cy="3323987"/>
          </a:xfrm>
          <a:prstGeom prst="rect">
            <a:avLst/>
          </a:prstGeom>
          <a:noFill/>
        </p:spPr>
        <p:txBody>
          <a:bodyPr wrap="square">
            <a:spAutoFit/>
          </a:bodyPr>
          <a:lstStyle/>
          <a:p>
            <a:r>
              <a:rPr lang="en-US" sz="7000" b="1" dirty="0">
                <a:solidFill>
                  <a:schemeClr val="bg1"/>
                </a:solidFill>
                <a:latin typeface="Cera Round Pro" panose="00000500000000000000" pitchFamily="50" charset="0"/>
                <a:cs typeface="Times New Roman" panose="02020603050405020304" pitchFamily="18" charset="0"/>
              </a:rPr>
              <a:t>Show Off Your Odd Socks!</a:t>
            </a:r>
            <a:endParaRPr lang="en-GB" sz="7000" b="1" dirty="0">
              <a:solidFill>
                <a:schemeClr val="bg1"/>
              </a:solidFill>
              <a:latin typeface="Cera Round Pro" panose="00000500000000000000" pitchFamily="50" charset="0"/>
            </a:endParaRPr>
          </a:p>
        </p:txBody>
      </p:sp>
      <p:pic>
        <p:nvPicPr>
          <p:cNvPr id="4" name="Picture 3" descr="A black background with white text&#10;&#10;Description automatically generated">
            <a:extLst>
              <a:ext uri="{FF2B5EF4-FFF2-40B4-BE49-F238E27FC236}">
                <a16:creationId xmlns:a16="http://schemas.microsoft.com/office/drawing/2014/main" id="{D5B3CFBB-DB48-691D-8CB5-C4EA7F8CA215}"/>
              </a:ext>
            </a:extLst>
          </p:cNvPr>
          <p:cNvPicPr>
            <a:picLocks noChangeAspect="1"/>
          </p:cNvPicPr>
          <p:nvPr/>
        </p:nvPicPr>
        <p:blipFill>
          <a:blip r:embed="rId2"/>
          <a:stretch>
            <a:fillRect/>
          </a:stretch>
        </p:blipFill>
        <p:spPr>
          <a:xfrm>
            <a:off x="4637314" y="6015744"/>
            <a:ext cx="2917371" cy="983081"/>
          </a:xfrm>
          <a:prstGeom prst="rect">
            <a:avLst/>
          </a:prstGeom>
        </p:spPr>
      </p:pic>
      <p:pic>
        <p:nvPicPr>
          <p:cNvPr id="3" name="Picture 2">
            <a:extLst>
              <a:ext uri="{FF2B5EF4-FFF2-40B4-BE49-F238E27FC236}">
                <a16:creationId xmlns:a16="http://schemas.microsoft.com/office/drawing/2014/main" id="{C0266BE0-D30C-4E5D-B993-5B894B3BA920}"/>
              </a:ext>
            </a:extLst>
          </p:cNvPr>
          <p:cNvPicPr>
            <a:picLocks noChangeAspect="1"/>
          </p:cNvPicPr>
          <p:nvPr/>
        </p:nvPicPr>
        <p:blipFill>
          <a:blip r:embed="rId3"/>
          <a:stretch>
            <a:fillRect/>
          </a:stretch>
        </p:blipFill>
        <p:spPr>
          <a:xfrm>
            <a:off x="46684" y="0"/>
            <a:ext cx="12098632" cy="6858000"/>
          </a:xfrm>
          <a:prstGeom prst="rect">
            <a:avLst/>
          </a:prstGeom>
        </p:spPr>
      </p:pic>
    </p:spTree>
    <p:extLst>
      <p:ext uri="{BB962C8B-B14F-4D97-AF65-F5344CB8AC3E}">
        <p14:creationId xmlns:p14="http://schemas.microsoft.com/office/powerpoint/2010/main" val="37419416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7">
            <a:extLst>
              <a:ext uri="{FF2B5EF4-FFF2-40B4-BE49-F238E27FC236}">
                <a16:creationId xmlns:a16="http://schemas.microsoft.com/office/drawing/2014/main" id="{E4FFC307-D477-6C2A-CC6F-23BE9A482085}"/>
              </a:ext>
            </a:extLst>
          </p:cNvPr>
          <p:cNvSpPr>
            <a:spLocks noGrp="1"/>
          </p:cNvSpPr>
          <p:nvPr>
            <p:ph type="body" sz="quarter" idx="14"/>
          </p:nvPr>
        </p:nvSpPr>
        <p:spPr>
          <a:xfrm>
            <a:off x="528741" y="372635"/>
            <a:ext cx="3915668" cy="1031803"/>
          </a:xfrm>
        </p:spPr>
        <p:txBody>
          <a:bodyPr/>
          <a:lstStyle/>
          <a:p>
            <a:r>
              <a:rPr lang="en-GB" sz="3200" dirty="0">
                <a:latin typeface="Arial Black" panose="020B0A04020102020204" pitchFamily="34" charset="0"/>
              </a:rPr>
              <a:t>LINKED UNCRC ARTICLES</a:t>
            </a:r>
          </a:p>
        </p:txBody>
      </p:sp>
      <p:sp>
        <p:nvSpPr>
          <p:cNvPr id="9" name="Text Placeholder 5">
            <a:extLst>
              <a:ext uri="{FF2B5EF4-FFF2-40B4-BE49-F238E27FC236}">
                <a16:creationId xmlns:a16="http://schemas.microsoft.com/office/drawing/2014/main" id="{0764498E-2C59-8C81-8D81-32499C426148}"/>
              </a:ext>
            </a:extLst>
          </p:cNvPr>
          <p:cNvSpPr txBox="1">
            <a:spLocks/>
          </p:cNvSpPr>
          <p:nvPr/>
        </p:nvSpPr>
        <p:spPr>
          <a:xfrm>
            <a:off x="528741" y="1556385"/>
            <a:ext cx="5755397" cy="3745229"/>
          </a:xfrm>
          <a:prstGeom prst="rect">
            <a:avLst/>
          </a:prstGeom>
        </p:spPr>
        <p:txBody>
          <a:bodyPr vert="horz" lIns="0" tIns="45720" rIns="91440" bIns="45720" rtlCol="0">
            <a:noAutofit/>
          </a:bodyPr>
          <a:lstStyle>
            <a:lvl1pPr marL="0" indent="0" algn="l" defTabSz="914400" rtl="0" eaLnBrk="1" latinLnBrk="0" hangingPunct="1">
              <a:lnSpc>
                <a:spcPct val="90000"/>
              </a:lnSpc>
              <a:spcBef>
                <a:spcPts val="1000"/>
              </a:spcBef>
              <a:buFontTx/>
              <a:buNone/>
              <a:defRPr sz="1800" b="0" i="0" kern="1200">
                <a:solidFill>
                  <a:schemeClr val="bg1"/>
                </a:solidFill>
                <a:latin typeface="Univers LT Pro 45 Light" panose="020B0403020202020204" pitchFamily="34"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Univers LT Std 45 Light" panose="020B0403020202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Univers LT Std 45 Light" panose="020B0403020202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Univers LT Std 45 Light" panose="020B0403020202020204" pitchFamily="34" charset="0"/>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Univers LT Std 45 Light" panose="020B0403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base"/>
            <a:r>
              <a:rPr lang="en-GB" b="1" dirty="0">
                <a:solidFill>
                  <a:schemeClr val="tx1"/>
                </a:solidFill>
                <a:latin typeface="Arial" panose="020B0604020202020204" pitchFamily="34" charset="0"/>
                <a:cs typeface="Arial" panose="020B0604020202020204" pitchFamily="34" charset="0"/>
              </a:rPr>
              <a:t>Article 2 (non-discrimination) - </a:t>
            </a:r>
            <a:r>
              <a:rPr lang="en-GB" sz="1600" dirty="0">
                <a:latin typeface="Arial" panose="020B0604020202020204" pitchFamily="34" charset="0"/>
                <a:cs typeface="Arial" panose="020B0604020202020204" pitchFamily="34" charset="0"/>
              </a:rPr>
              <a:t>The Convention applies to every child without discrimination, whatever their ethnicity, gender, religion, language, abilities or any other status, whatever they think or say, whatever their family background.</a:t>
            </a:r>
          </a:p>
          <a:p>
            <a:pPr fontAlgn="base"/>
            <a:r>
              <a:rPr lang="en-GB" b="1" dirty="0">
                <a:solidFill>
                  <a:schemeClr val="tx1"/>
                </a:solidFill>
                <a:latin typeface="Arial" panose="020B0604020202020204" pitchFamily="34" charset="0"/>
                <a:cs typeface="Arial" panose="020B0604020202020204" pitchFamily="34" charset="0"/>
              </a:rPr>
              <a:t>Article 12 (respect for the views of the child) - </a:t>
            </a:r>
            <a:r>
              <a:rPr lang="en-GB" sz="1600" dirty="0">
                <a:latin typeface="Arial" panose="020B0604020202020204" pitchFamily="34" charset="0"/>
                <a:cs typeface="Arial" panose="020B0604020202020204" pitchFamily="34" charset="0"/>
              </a:rPr>
              <a:t>Every child has the right to express their views, feelings and wishes in all matters affecting them, and to have their views considered and taken seriously. This right applies at all times, for example during immigration proceedings, housing decisions or the child’s day-to-day home life.</a:t>
            </a:r>
          </a:p>
          <a:p>
            <a:pPr fontAlgn="base"/>
            <a:r>
              <a:rPr lang="en-GB" dirty="0">
                <a:solidFill>
                  <a:schemeClr val="tx1"/>
                </a:solidFill>
                <a:latin typeface="Arial" panose="020B0604020202020204" pitchFamily="34" charset="0"/>
                <a:cs typeface="Arial" panose="020B0604020202020204" pitchFamily="34" charset="0"/>
              </a:rPr>
              <a:t>A</a:t>
            </a:r>
            <a:r>
              <a:rPr lang="en-GB" b="1" dirty="0">
                <a:solidFill>
                  <a:schemeClr val="tx1"/>
                </a:solidFill>
                <a:latin typeface="Arial" panose="020B0604020202020204" pitchFamily="34" charset="0"/>
                <a:cs typeface="Arial" panose="020B0604020202020204" pitchFamily="34" charset="0"/>
              </a:rPr>
              <a:t>rticle 13 (freedom of expression) - </a:t>
            </a:r>
            <a:r>
              <a:rPr lang="en-GB" sz="1600" dirty="0">
                <a:latin typeface="Arial" panose="020B0604020202020204" pitchFamily="34" charset="0"/>
                <a:cs typeface="Arial" panose="020B0604020202020204" pitchFamily="34" charset="0"/>
              </a:rPr>
              <a:t>Every child must be free to express their thoughts and opinions and to access all kinds of information, as long as it is within the law.</a:t>
            </a:r>
          </a:p>
          <a:p>
            <a:pPr fontAlgn="base"/>
            <a:r>
              <a:rPr lang="en-GB" b="1" dirty="0">
                <a:solidFill>
                  <a:schemeClr val="tx1"/>
                </a:solidFill>
                <a:latin typeface="Arial" panose="020B0604020202020204" pitchFamily="34" charset="0"/>
                <a:cs typeface="Arial" panose="020B0604020202020204" pitchFamily="34" charset="0"/>
              </a:rPr>
              <a:t>Article 19 (protection from violence, abuse and neglect) - </a:t>
            </a:r>
            <a:r>
              <a:rPr lang="en-GB" sz="1600" dirty="0">
                <a:latin typeface="Arial" panose="020B0604020202020204" pitchFamily="34" charset="0"/>
                <a:cs typeface="Arial" panose="020B0604020202020204" pitchFamily="34" charset="0"/>
              </a:rPr>
              <a:t>Governments must do all they can to ensure that children are protected from all forms of violence, abuse, neglect and bad treatment by their parents or anyone else who looks after them.</a:t>
            </a:r>
          </a:p>
          <a:p>
            <a:pPr fontAlgn="base"/>
            <a:r>
              <a:rPr lang="en-GB" sz="1700" dirty="0">
                <a:latin typeface="Arial" panose="020B0604020202020204" pitchFamily="34" charset="0"/>
                <a:cs typeface="Arial" panose="020B0604020202020204" pitchFamily="34" charset="0"/>
              </a:rPr>
              <a:t>. </a:t>
            </a:r>
          </a:p>
        </p:txBody>
      </p:sp>
      <p:pic>
        <p:nvPicPr>
          <p:cNvPr id="17" name="Graphic 16">
            <a:extLst>
              <a:ext uri="{FF2B5EF4-FFF2-40B4-BE49-F238E27FC236}">
                <a16:creationId xmlns:a16="http://schemas.microsoft.com/office/drawing/2014/main" id="{5135C258-63F3-8549-4898-6B4BF548CE29}"/>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7229162" y="540105"/>
            <a:ext cx="1524420" cy="2032560"/>
          </a:xfrm>
          <a:prstGeom prst="rect">
            <a:avLst/>
          </a:prstGeom>
        </p:spPr>
      </p:pic>
      <p:pic>
        <p:nvPicPr>
          <p:cNvPr id="18" name="Graphic 17">
            <a:extLst>
              <a:ext uri="{FF2B5EF4-FFF2-40B4-BE49-F238E27FC236}">
                <a16:creationId xmlns:a16="http://schemas.microsoft.com/office/drawing/2014/main" id="{9B4FF503-0151-3981-2B6B-EB41C2E61E5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068892" y="540106"/>
            <a:ext cx="1524420" cy="2032560"/>
          </a:xfrm>
          <a:prstGeom prst="rect">
            <a:avLst/>
          </a:prstGeom>
        </p:spPr>
      </p:pic>
      <p:pic>
        <p:nvPicPr>
          <p:cNvPr id="19" name="Graphic 18">
            <a:extLst>
              <a:ext uri="{FF2B5EF4-FFF2-40B4-BE49-F238E27FC236}">
                <a16:creationId xmlns:a16="http://schemas.microsoft.com/office/drawing/2014/main" id="{E2814FCA-4E88-B7E1-A9D6-585D206F67A8}"/>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7229163" y="2882554"/>
            <a:ext cx="1524420" cy="2032560"/>
          </a:xfrm>
          <a:prstGeom prst="rect">
            <a:avLst/>
          </a:prstGeom>
        </p:spPr>
      </p:pic>
      <p:pic>
        <p:nvPicPr>
          <p:cNvPr id="20" name="Graphic 19">
            <a:extLst>
              <a:ext uri="{FF2B5EF4-FFF2-40B4-BE49-F238E27FC236}">
                <a16:creationId xmlns:a16="http://schemas.microsoft.com/office/drawing/2014/main" id="{B5FF8452-4415-9D7E-6BB7-B40D0224588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068892" y="2882555"/>
            <a:ext cx="1524420" cy="2032560"/>
          </a:xfrm>
          <a:prstGeom prst="rect">
            <a:avLst/>
          </a:prstGeom>
        </p:spPr>
      </p:pic>
    </p:spTree>
    <p:extLst>
      <p:ext uri="{BB962C8B-B14F-4D97-AF65-F5344CB8AC3E}">
        <p14:creationId xmlns:p14="http://schemas.microsoft.com/office/powerpoint/2010/main" val="17091397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1B1464"/>
        </a:solidFill>
        <a:effectLst/>
      </p:bgPr>
    </p:bg>
    <p:spTree>
      <p:nvGrpSpPr>
        <p:cNvPr id="1" name=""/>
        <p:cNvGrpSpPr/>
        <p:nvPr/>
      </p:nvGrpSpPr>
      <p:grpSpPr>
        <a:xfrm>
          <a:off x="0" y="0"/>
          <a:ext cx="0" cy="0"/>
          <a:chOff x="0" y="0"/>
          <a:chExt cx="0" cy="0"/>
        </a:xfrm>
      </p:grpSpPr>
      <p:pic>
        <p:nvPicPr>
          <p:cNvPr id="37" name="Picture 36" descr="A purple and white square with text and hands pointing at it&#10;&#10;Description automatically generated">
            <a:extLst>
              <a:ext uri="{FF2B5EF4-FFF2-40B4-BE49-F238E27FC236}">
                <a16:creationId xmlns:a16="http://schemas.microsoft.com/office/drawing/2014/main" id="{D0B4BE97-79D0-3081-E685-1263DC91F2D4}"/>
              </a:ext>
            </a:extLst>
          </p:cNvPr>
          <p:cNvPicPr>
            <a:picLocks noChangeAspect="1"/>
          </p:cNvPicPr>
          <p:nvPr/>
        </p:nvPicPr>
        <p:blipFill rotWithShape="1">
          <a:blip r:embed="rId3">
            <a:extLst>
              <a:ext uri="{28A0092B-C50C-407E-A947-70E740481C1C}">
                <a14:useLocalDpi xmlns:a14="http://schemas.microsoft.com/office/drawing/2010/main" val="0"/>
              </a:ext>
            </a:extLst>
          </a:blip>
          <a:srcRect r="66032" b="69683"/>
          <a:stretch/>
        </p:blipFill>
        <p:spPr>
          <a:xfrm rot="16200000">
            <a:off x="-185489" y="3922704"/>
            <a:ext cx="3101992" cy="2768600"/>
          </a:xfrm>
          <a:prstGeom prst="rect">
            <a:avLst/>
          </a:prstGeom>
        </p:spPr>
      </p:pic>
      <p:pic>
        <p:nvPicPr>
          <p:cNvPr id="8" name="Picture 7" descr="A purple and white square with text and hands pointing at it&#10;&#10;Description automatically generated">
            <a:extLst>
              <a:ext uri="{FF2B5EF4-FFF2-40B4-BE49-F238E27FC236}">
                <a16:creationId xmlns:a16="http://schemas.microsoft.com/office/drawing/2014/main" id="{63A0B894-B816-DCB2-F502-D9C9B521750A}"/>
              </a:ext>
            </a:extLst>
          </p:cNvPr>
          <p:cNvPicPr>
            <a:picLocks noChangeAspect="1"/>
          </p:cNvPicPr>
          <p:nvPr/>
        </p:nvPicPr>
        <p:blipFill rotWithShape="1">
          <a:blip r:embed="rId3">
            <a:extLst>
              <a:ext uri="{28A0092B-C50C-407E-A947-70E740481C1C}">
                <a14:useLocalDpi xmlns:a14="http://schemas.microsoft.com/office/drawing/2010/main" val="0"/>
              </a:ext>
            </a:extLst>
          </a:blip>
          <a:srcRect r="66032" b="69683"/>
          <a:stretch/>
        </p:blipFill>
        <p:spPr>
          <a:xfrm>
            <a:off x="0" y="0"/>
            <a:ext cx="3101992" cy="2768600"/>
          </a:xfrm>
          <a:prstGeom prst="rect">
            <a:avLst/>
          </a:prstGeom>
        </p:spPr>
      </p:pic>
      <p:sp>
        <p:nvSpPr>
          <p:cNvPr id="11" name="Rectangle 10">
            <a:extLst>
              <a:ext uri="{FF2B5EF4-FFF2-40B4-BE49-F238E27FC236}">
                <a16:creationId xmlns:a16="http://schemas.microsoft.com/office/drawing/2014/main" id="{6AFA6AFF-E2B1-C60E-CFD1-38F1B3620824}"/>
              </a:ext>
            </a:extLst>
          </p:cNvPr>
          <p:cNvSpPr/>
          <p:nvPr/>
        </p:nvSpPr>
        <p:spPr>
          <a:xfrm>
            <a:off x="839830" y="911694"/>
            <a:ext cx="3782970" cy="2182824"/>
          </a:xfrm>
          <a:prstGeom prst="rect">
            <a:avLst/>
          </a:prstGeom>
          <a:solidFill>
            <a:srgbClr val="1B1862"/>
          </a:solidFill>
          <a:ln>
            <a:solidFill>
              <a:srgbClr val="1B186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a:extLst>
              <a:ext uri="{FF2B5EF4-FFF2-40B4-BE49-F238E27FC236}">
                <a16:creationId xmlns:a16="http://schemas.microsoft.com/office/drawing/2014/main" id="{A6487826-AA15-8608-E031-BA061296FBDF}"/>
              </a:ext>
            </a:extLst>
          </p:cNvPr>
          <p:cNvSpPr/>
          <p:nvPr/>
        </p:nvSpPr>
        <p:spPr>
          <a:xfrm>
            <a:off x="4983719" y="2781870"/>
            <a:ext cx="3469038" cy="2182824"/>
          </a:xfrm>
          <a:prstGeom prst="rect">
            <a:avLst/>
          </a:prstGeom>
          <a:solidFill>
            <a:srgbClr val="1B1862"/>
          </a:solidFill>
          <a:ln>
            <a:solidFill>
              <a:srgbClr val="1B186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69D75DA6-776C-FB00-FE3C-013E1D574BAB}"/>
              </a:ext>
            </a:extLst>
          </p:cNvPr>
          <p:cNvSpPr/>
          <p:nvPr/>
        </p:nvSpPr>
        <p:spPr>
          <a:xfrm>
            <a:off x="959829" y="3580045"/>
            <a:ext cx="3469038" cy="2495000"/>
          </a:xfrm>
          <a:prstGeom prst="rect">
            <a:avLst/>
          </a:prstGeom>
          <a:solidFill>
            <a:srgbClr val="1B1862"/>
          </a:solidFill>
          <a:ln>
            <a:solidFill>
              <a:srgbClr val="1B186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3" name="Picture 12" descr="A purple and white square with text and hands pointing at it&#10;&#10;Description automatically generated">
            <a:extLst>
              <a:ext uri="{FF2B5EF4-FFF2-40B4-BE49-F238E27FC236}">
                <a16:creationId xmlns:a16="http://schemas.microsoft.com/office/drawing/2014/main" id="{C16BAF99-2F69-EFAC-F311-686B70C11FC6}"/>
              </a:ext>
            </a:extLst>
          </p:cNvPr>
          <p:cNvPicPr>
            <a:picLocks noChangeAspect="1"/>
          </p:cNvPicPr>
          <p:nvPr/>
        </p:nvPicPr>
        <p:blipFill rotWithShape="1">
          <a:blip r:embed="rId3">
            <a:extLst>
              <a:ext uri="{28A0092B-C50C-407E-A947-70E740481C1C}">
                <a14:useLocalDpi xmlns:a14="http://schemas.microsoft.com/office/drawing/2010/main" val="0"/>
              </a:ext>
            </a:extLst>
          </a:blip>
          <a:srcRect l="8139" t="20144" r="78708" b="67748"/>
          <a:stretch/>
        </p:blipFill>
        <p:spPr>
          <a:xfrm>
            <a:off x="558415" y="1557050"/>
            <a:ext cx="902043" cy="830365"/>
          </a:xfrm>
          <a:prstGeom prst="rect">
            <a:avLst/>
          </a:prstGeom>
        </p:spPr>
      </p:pic>
      <p:pic>
        <p:nvPicPr>
          <p:cNvPr id="14" name="Picture 13" descr="A purple and white square with text and hands pointing at it&#10;&#10;Description automatically generated">
            <a:extLst>
              <a:ext uri="{FF2B5EF4-FFF2-40B4-BE49-F238E27FC236}">
                <a16:creationId xmlns:a16="http://schemas.microsoft.com/office/drawing/2014/main" id="{64565301-2DB6-9FB7-C63F-A00706C1B353}"/>
              </a:ext>
            </a:extLst>
          </p:cNvPr>
          <p:cNvPicPr>
            <a:picLocks noChangeAspect="1"/>
          </p:cNvPicPr>
          <p:nvPr/>
        </p:nvPicPr>
        <p:blipFill rotWithShape="1">
          <a:blip r:embed="rId3">
            <a:extLst>
              <a:ext uri="{28A0092B-C50C-407E-A947-70E740481C1C}">
                <a14:useLocalDpi xmlns:a14="http://schemas.microsoft.com/office/drawing/2010/main" val="0"/>
              </a:ext>
            </a:extLst>
          </a:blip>
          <a:srcRect l="4895" t="65405" r="88218" b="26847"/>
          <a:stretch/>
        </p:blipFill>
        <p:spPr>
          <a:xfrm>
            <a:off x="767091" y="3899037"/>
            <a:ext cx="472285" cy="531341"/>
          </a:xfrm>
          <a:prstGeom prst="rect">
            <a:avLst/>
          </a:prstGeom>
        </p:spPr>
      </p:pic>
      <p:pic>
        <p:nvPicPr>
          <p:cNvPr id="15" name="Picture 14" descr="A purple and white square with text and hands pointing at it&#10;&#10;Description automatically generated">
            <a:extLst>
              <a:ext uri="{FF2B5EF4-FFF2-40B4-BE49-F238E27FC236}">
                <a16:creationId xmlns:a16="http://schemas.microsoft.com/office/drawing/2014/main" id="{9209336E-2810-E93C-1463-D5211F706FCE}"/>
              </a:ext>
            </a:extLst>
          </p:cNvPr>
          <p:cNvPicPr>
            <a:picLocks noChangeAspect="1"/>
          </p:cNvPicPr>
          <p:nvPr/>
        </p:nvPicPr>
        <p:blipFill rotWithShape="1">
          <a:blip r:embed="rId3">
            <a:extLst>
              <a:ext uri="{28A0092B-C50C-407E-A947-70E740481C1C}">
                <a14:useLocalDpi xmlns:a14="http://schemas.microsoft.com/office/drawing/2010/main" val="0"/>
              </a:ext>
            </a:extLst>
          </a:blip>
          <a:srcRect l="77688" t="32072" r="15694" b="59359"/>
          <a:stretch/>
        </p:blipFill>
        <p:spPr>
          <a:xfrm>
            <a:off x="2504375" y="6120138"/>
            <a:ext cx="453879" cy="587718"/>
          </a:xfrm>
          <a:prstGeom prst="rect">
            <a:avLst/>
          </a:prstGeom>
        </p:spPr>
      </p:pic>
      <p:pic>
        <p:nvPicPr>
          <p:cNvPr id="17" name="Picture 16" descr="A purple and white square with text and hands pointing at it&#10;&#10;Description automatically generated">
            <a:extLst>
              <a:ext uri="{FF2B5EF4-FFF2-40B4-BE49-F238E27FC236}">
                <a16:creationId xmlns:a16="http://schemas.microsoft.com/office/drawing/2014/main" id="{F061B03B-9423-8170-9764-D24EFD6BE226}"/>
              </a:ext>
            </a:extLst>
          </p:cNvPr>
          <p:cNvPicPr>
            <a:picLocks noChangeAspect="1"/>
          </p:cNvPicPr>
          <p:nvPr/>
        </p:nvPicPr>
        <p:blipFill rotWithShape="1">
          <a:blip r:embed="rId3">
            <a:extLst>
              <a:ext uri="{28A0092B-C50C-407E-A947-70E740481C1C}">
                <a14:useLocalDpi xmlns:a14="http://schemas.microsoft.com/office/drawing/2010/main" val="0"/>
              </a:ext>
            </a:extLst>
          </a:blip>
          <a:srcRect l="89760" t="64685" r="511" b="24504"/>
          <a:stretch/>
        </p:blipFill>
        <p:spPr>
          <a:xfrm>
            <a:off x="8499114" y="5999263"/>
            <a:ext cx="667265" cy="741405"/>
          </a:xfrm>
          <a:prstGeom prst="rect">
            <a:avLst/>
          </a:prstGeom>
        </p:spPr>
      </p:pic>
      <p:pic>
        <p:nvPicPr>
          <p:cNvPr id="18" name="Picture 17" descr="A purple and white square with text and hands pointing at it&#10;&#10;Description automatically generated">
            <a:extLst>
              <a:ext uri="{FF2B5EF4-FFF2-40B4-BE49-F238E27FC236}">
                <a16:creationId xmlns:a16="http://schemas.microsoft.com/office/drawing/2014/main" id="{DE68BCED-EBAE-67C3-46B9-11F4F4A429B7}"/>
              </a:ext>
            </a:extLst>
          </p:cNvPr>
          <p:cNvPicPr>
            <a:picLocks noChangeAspect="1"/>
          </p:cNvPicPr>
          <p:nvPr/>
        </p:nvPicPr>
        <p:blipFill rotWithShape="1">
          <a:blip r:embed="rId3">
            <a:extLst>
              <a:ext uri="{28A0092B-C50C-407E-A947-70E740481C1C}">
                <a14:useLocalDpi xmlns:a14="http://schemas.microsoft.com/office/drawing/2010/main" val="0"/>
              </a:ext>
            </a:extLst>
          </a:blip>
          <a:srcRect l="88219" t="19263" r="1064" b="68171"/>
          <a:stretch/>
        </p:blipFill>
        <p:spPr>
          <a:xfrm>
            <a:off x="11172195" y="3367663"/>
            <a:ext cx="734959" cy="861775"/>
          </a:xfrm>
          <a:prstGeom prst="rect">
            <a:avLst/>
          </a:prstGeom>
        </p:spPr>
      </p:pic>
      <p:pic>
        <p:nvPicPr>
          <p:cNvPr id="19" name="Picture 18" descr="A purple and white square with text and hands pointing at it&#10;&#10;Description automatically generated">
            <a:extLst>
              <a:ext uri="{FF2B5EF4-FFF2-40B4-BE49-F238E27FC236}">
                <a16:creationId xmlns:a16="http://schemas.microsoft.com/office/drawing/2014/main" id="{4AF3FE54-2022-85F3-9710-4EED3ABD30D3}"/>
              </a:ext>
            </a:extLst>
          </p:cNvPr>
          <p:cNvPicPr>
            <a:picLocks noChangeAspect="1"/>
          </p:cNvPicPr>
          <p:nvPr/>
        </p:nvPicPr>
        <p:blipFill rotWithShape="1">
          <a:blip r:embed="rId3">
            <a:extLst>
              <a:ext uri="{28A0092B-C50C-407E-A947-70E740481C1C}">
                <a14:useLocalDpi xmlns:a14="http://schemas.microsoft.com/office/drawing/2010/main" val="0"/>
              </a:ext>
            </a:extLst>
          </a:blip>
          <a:srcRect l="8139" t="20144" r="78708" b="67748"/>
          <a:stretch/>
        </p:blipFill>
        <p:spPr>
          <a:xfrm rot="16200000">
            <a:off x="11740978" y="1106029"/>
            <a:ext cx="902043" cy="830365"/>
          </a:xfrm>
          <a:prstGeom prst="rect">
            <a:avLst/>
          </a:prstGeom>
        </p:spPr>
      </p:pic>
      <p:pic>
        <p:nvPicPr>
          <p:cNvPr id="20" name="Picture 19" descr="A purple and white square with text and hands pointing at it&#10;&#10;Description automatically generated">
            <a:extLst>
              <a:ext uri="{FF2B5EF4-FFF2-40B4-BE49-F238E27FC236}">
                <a16:creationId xmlns:a16="http://schemas.microsoft.com/office/drawing/2014/main" id="{590F3FEC-6374-96B2-E8A6-E529800058DC}"/>
              </a:ext>
            </a:extLst>
          </p:cNvPr>
          <p:cNvPicPr>
            <a:picLocks noChangeAspect="1"/>
          </p:cNvPicPr>
          <p:nvPr/>
        </p:nvPicPr>
        <p:blipFill rotWithShape="1">
          <a:blip r:embed="rId3">
            <a:extLst>
              <a:ext uri="{28A0092B-C50C-407E-A947-70E740481C1C}">
                <a14:useLocalDpi xmlns:a14="http://schemas.microsoft.com/office/drawing/2010/main" val="0"/>
              </a:ext>
            </a:extLst>
          </a:blip>
          <a:srcRect l="88219" t="19263" r="1064" b="68171"/>
          <a:stretch/>
        </p:blipFill>
        <p:spPr>
          <a:xfrm rot="16385533">
            <a:off x="6139514" y="-339652"/>
            <a:ext cx="734959" cy="861775"/>
          </a:xfrm>
          <a:prstGeom prst="rect">
            <a:avLst/>
          </a:prstGeom>
        </p:spPr>
      </p:pic>
      <p:sp>
        <p:nvSpPr>
          <p:cNvPr id="28" name="Rounded Rectangle 16">
            <a:extLst>
              <a:ext uri="{FF2B5EF4-FFF2-40B4-BE49-F238E27FC236}">
                <a16:creationId xmlns:a16="http://schemas.microsoft.com/office/drawing/2014/main" id="{2842498E-4FFC-471A-FC0D-8210592F04B2}"/>
              </a:ext>
            </a:extLst>
          </p:cNvPr>
          <p:cNvSpPr/>
          <p:nvPr/>
        </p:nvSpPr>
        <p:spPr>
          <a:xfrm rot="5400000">
            <a:off x="5832575" y="3081571"/>
            <a:ext cx="477054" cy="5274020"/>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30" name="TextBox 29">
            <a:extLst>
              <a:ext uri="{FF2B5EF4-FFF2-40B4-BE49-F238E27FC236}">
                <a16:creationId xmlns:a16="http://schemas.microsoft.com/office/drawing/2014/main" id="{BBA29985-04EC-D842-9275-47D242C06964}"/>
              </a:ext>
            </a:extLst>
          </p:cNvPr>
          <p:cNvSpPr txBox="1"/>
          <p:nvPr/>
        </p:nvSpPr>
        <p:spPr>
          <a:xfrm>
            <a:off x="3803330" y="5477688"/>
            <a:ext cx="6307494" cy="477054"/>
          </a:xfrm>
          <a:prstGeom prst="rect">
            <a:avLst/>
          </a:prstGeom>
          <a:noFill/>
        </p:spPr>
        <p:txBody>
          <a:bodyPr wrap="square">
            <a:spAutoFit/>
          </a:bodyPr>
          <a:lstStyle/>
          <a:p>
            <a:r>
              <a:rPr lang="en-GB" sz="2400" b="1" dirty="0">
                <a:solidFill>
                  <a:srgbClr val="1B1862"/>
                </a:solidFill>
                <a:latin typeface="Cera Round Pro" panose="00000500000000000000" pitchFamily="50" charset="0"/>
                <a:hlinkClick r:id="rId4">
                  <a:extLst>
                    <a:ext uri="{A12FA001-AC4F-418D-AE19-62706E023703}">
                      <ahyp:hlinkClr xmlns:ahyp="http://schemas.microsoft.com/office/drawing/2018/hyperlinkcolor" val="tx"/>
                    </a:ext>
                  </a:extLst>
                </a:hlinkClick>
              </a:rPr>
              <a:t>https://youtu.be/sZ_CkltlgS4</a:t>
            </a:r>
            <a:r>
              <a:rPr lang="en-GB" sz="2400" b="1" dirty="0">
                <a:solidFill>
                  <a:srgbClr val="1B1862"/>
                </a:solidFill>
                <a:latin typeface="Cera Round Pro" panose="00000500000000000000" pitchFamily="50" charset="0"/>
              </a:rPr>
              <a:t> </a:t>
            </a:r>
          </a:p>
        </p:txBody>
      </p:sp>
      <p:pic>
        <p:nvPicPr>
          <p:cNvPr id="38" name="Picture 37" descr="A purple and white square with text and hands pointing at it&#10;&#10;Description automatically generated">
            <a:extLst>
              <a:ext uri="{FF2B5EF4-FFF2-40B4-BE49-F238E27FC236}">
                <a16:creationId xmlns:a16="http://schemas.microsoft.com/office/drawing/2014/main" id="{E8647722-E10D-CBE0-3611-36DC996C8372}"/>
              </a:ext>
            </a:extLst>
          </p:cNvPr>
          <p:cNvPicPr>
            <a:picLocks noChangeAspect="1"/>
          </p:cNvPicPr>
          <p:nvPr/>
        </p:nvPicPr>
        <p:blipFill rotWithShape="1">
          <a:blip r:embed="rId3">
            <a:extLst>
              <a:ext uri="{28A0092B-C50C-407E-A947-70E740481C1C}">
                <a14:useLocalDpi xmlns:a14="http://schemas.microsoft.com/office/drawing/2010/main" val="0"/>
              </a:ext>
            </a:extLst>
          </a:blip>
          <a:srcRect l="77688" t="32072" r="15694" b="59359"/>
          <a:stretch/>
        </p:blipFill>
        <p:spPr>
          <a:xfrm>
            <a:off x="9446027" y="263704"/>
            <a:ext cx="453879" cy="587718"/>
          </a:xfrm>
          <a:prstGeom prst="rect">
            <a:avLst/>
          </a:prstGeom>
        </p:spPr>
      </p:pic>
      <p:sp>
        <p:nvSpPr>
          <p:cNvPr id="42" name="Rounded Rectangle 16">
            <a:extLst>
              <a:ext uri="{FF2B5EF4-FFF2-40B4-BE49-F238E27FC236}">
                <a16:creationId xmlns:a16="http://schemas.microsoft.com/office/drawing/2014/main" id="{3972BADA-6A8B-04B0-44FB-C022D4F3EFC2}"/>
              </a:ext>
            </a:extLst>
          </p:cNvPr>
          <p:cNvSpPr/>
          <p:nvPr/>
        </p:nvSpPr>
        <p:spPr>
          <a:xfrm rot="5400000">
            <a:off x="3861284" y="-1583782"/>
            <a:ext cx="4072466" cy="9585897"/>
          </a:xfrm>
          <a:prstGeom prst="roundRect">
            <a:avLst>
              <a:gd name="adj" fmla="val 48711"/>
            </a:avLst>
          </a:prstGeom>
          <a:solidFill>
            <a:schemeClr val="bg1"/>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ln>
                <a:solidFill>
                  <a:schemeClr val="bg1"/>
                </a:solidFill>
              </a:ln>
            </a:endParaRPr>
          </a:p>
        </p:txBody>
      </p:sp>
      <p:sp>
        <p:nvSpPr>
          <p:cNvPr id="40" name="Rounded Rectangle 16">
            <a:extLst>
              <a:ext uri="{FF2B5EF4-FFF2-40B4-BE49-F238E27FC236}">
                <a16:creationId xmlns:a16="http://schemas.microsoft.com/office/drawing/2014/main" id="{90A50933-AF38-439C-436B-D5B17691B453}"/>
              </a:ext>
            </a:extLst>
          </p:cNvPr>
          <p:cNvSpPr/>
          <p:nvPr/>
        </p:nvSpPr>
        <p:spPr>
          <a:xfrm rot="5400000">
            <a:off x="3934816" y="-1686525"/>
            <a:ext cx="4072466" cy="9585897"/>
          </a:xfrm>
          <a:prstGeom prst="roundRect">
            <a:avLst>
              <a:gd name="adj" fmla="val 48711"/>
            </a:avLst>
          </a:prstGeom>
          <a:solidFill>
            <a:srgbClr val="3A8DFF"/>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ln>
                <a:solidFill>
                  <a:schemeClr val="bg1"/>
                </a:solidFill>
              </a:ln>
            </a:endParaRPr>
          </a:p>
        </p:txBody>
      </p:sp>
      <p:pic>
        <p:nvPicPr>
          <p:cNvPr id="43" name="Picture 42" descr="A white sign with a play sign on it&#10;&#10;Description automatically generated">
            <a:extLst>
              <a:ext uri="{FF2B5EF4-FFF2-40B4-BE49-F238E27FC236}">
                <a16:creationId xmlns:a16="http://schemas.microsoft.com/office/drawing/2014/main" id="{0FF37B47-6956-D855-DB89-7B205BC91305}"/>
              </a:ext>
            </a:extLst>
          </p:cNvPr>
          <p:cNvPicPr>
            <a:picLocks noChangeAspect="1"/>
          </p:cNvPicPr>
          <p:nvPr/>
        </p:nvPicPr>
        <p:blipFill>
          <a:blip r:embed="rId5"/>
          <a:stretch>
            <a:fillRect/>
          </a:stretch>
        </p:blipFill>
        <p:spPr>
          <a:xfrm>
            <a:off x="9392397" y="4293535"/>
            <a:ext cx="2743200" cy="2743200"/>
          </a:xfrm>
          <a:prstGeom prst="rect">
            <a:avLst/>
          </a:prstGeom>
        </p:spPr>
      </p:pic>
      <p:pic>
        <p:nvPicPr>
          <p:cNvPr id="2" name="Picture 1" descr="A black background with white text&#10;&#10;Description automatically generated">
            <a:extLst>
              <a:ext uri="{FF2B5EF4-FFF2-40B4-BE49-F238E27FC236}">
                <a16:creationId xmlns:a16="http://schemas.microsoft.com/office/drawing/2014/main" id="{8DDF7C9D-BF07-02F0-23C7-E1E250B7B6C9}"/>
              </a:ext>
            </a:extLst>
          </p:cNvPr>
          <p:cNvPicPr>
            <a:picLocks noChangeAspect="1"/>
          </p:cNvPicPr>
          <p:nvPr/>
        </p:nvPicPr>
        <p:blipFill>
          <a:blip r:embed="rId6"/>
          <a:stretch>
            <a:fillRect/>
          </a:stretch>
        </p:blipFill>
        <p:spPr>
          <a:xfrm>
            <a:off x="4637314" y="6015744"/>
            <a:ext cx="2917371" cy="983081"/>
          </a:xfrm>
          <a:prstGeom prst="rect">
            <a:avLst/>
          </a:prstGeom>
        </p:spPr>
      </p:pic>
      <p:pic>
        <p:nvPicPr>
          <p:cNvPr id="5" name="Online Media 4" title="Anti-Bullying Week 2024: Choose Respect">
            <a:hlinkClick r:id="" action="ppaction://media"/>
            <a:extLst>
              <a:ext uri="{FF2B5EF4-FFF2-40B4-BE49-F238E27FC236}">
                <a16:creationId xmlns:a16="http://schemas.microsoft.com/office/drawing/2014/main" id="{A1F6F110-3145-BC55-F9DE-3826B30396BF}"/>
              </a:ext>
            </a:extLst>
          </p:cNvPr>
          <p:cNvPicPr>
            <a:picLocks noRot="1" noChangeAspect="1"/>
          </p:cNvPicPr>
          <p:nvPr>
            <a:videoFile r:link="rId1"/>
          </p:nvPr>
        </p:nvPicPr>
        <p:blipFill>
          <a:blip r:embed="rId7"/>
          <a:stretch>
            <a:fillRect/>
          </a:stretch>
        </p:blipFill>
        <p:spPr>
          <a:xfrm>
            <a:off x="2820612" y="1191395"/>
            <a:ext cx="6571785" cy="3713058"/>
          </a:xfrm>
          <a:prstGeom prst="rect">
            <a:avLst/>
          </a:prstGeom>
        </p:spPr>
      </p:pic>
      <p:sp>
        <p:nvSpPr>
          <p:cNvPr id="3" name="TextBox 2">
            <a:extLst>
              <a:ext uri="{FF2B5EF4-FFF2-40B4-BE49-F238E27FC236}">
                <a16:creationId xmlns:a16="http://schemas.microsoft.com/office/drawing/2014/main" id="{94AE9810-A7F9-4B8A-A83F-8C711C55BC36}"/>
              </a:ext>
            </a:extLst>
          </p:cNvPr>
          <p:cNvSpPr txBox="1"/>
          <p:nvPr/>
        </p:nvSpPr>
        <p:spPr>
          <a:xfrm>
            <a:off x="2886808" y="227699"/>
            <a:ext cx="6340203" cy="646986"/>
          </a:xfrm>
          <a:prstGeom prst="roundRect">
            <a:avLst/>
          </a:prstGeom>
          <a:solidFill>
            <a:schemeClr val="accent1">
              <a:lumMod val="60000"/>
              <a:lumOff val="40000"/>
            </a:schemeClr>
          </a:solidFill>
          <a:ln w="57150">
            <a:solidFill>
              <a:schemeClr val="bg1"/>
            </a:solidFill>
          </a:ln>
        </p:spPr>
        <p:txBody>
          <a:bodyPr wrap="square" rtlCol="0">
            <a:spAutoFit/>
          </a:bodyPr>
          <a:lstStyle/>
          <a:p>
            <a:pPr algn="ctr"/>
            <a:r>
              <a:rPr lang="en-GB" sz="3200" b="1" dirty="0">
                <a:solidFill>
                  <a:schemeClr val="bg1">
                    <a:lumMod val="95000"/>
                  </a:schemeClr>
                </a:solidFill>
                <a:latin typeface="Comic Sans MS" panose="030F0702030302020204" pitchFamily="66" charset="0"/>
              </a:rPr>
              <a:t>CALL TO ACTION</a:t>
            </a:r>
          </a:p>
        </p:txBody>
      </p:sp>
    </p:spTree>
    <p:extLst>
      <p:ext uri="{BB962C8B-B14F-4D97-AF65-F5344CB8AC3E}">
        <p14:creationId xmlns:p14="http://schemas.microsoft.com/office/powerpoint/2010/main" val="40208339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8757E5"/>
        </a:solidFill>
        <a:effectLst/>
      </p:bgPr>
    </p:bg>
    <p:spTree>
      <p:nvGrpSpPr>
        <p:cNvPr id="1" name=""/>
        <p:cNvGrpSpPr/>
        <p:nvPr/>
      </p:nvGrpSpPr>
      <p:grpSpPr>
        <a:xfrm>
          <a:off x="0" y="0"/>
          <a:ext cx="0" cy="0"/>
          <a:chOff x="0" y="0"/>
          <a:chExt cx="0" cy="0"/>
        </a:xfrm>
      </p:grpSpPr>
      <p:sp>
        <p:nvSpPr>
          <p:cNvPr id="22" name="Rounded Rectangle 16">
            <a:extLst>
              <a:ext uri="{FF2B5EF4-FFF2-40B4-BE49-F238E27FC236}">
                <a16:creationId xmlns:a16="http://schemas.microsoft.com/office/drawing/2014/main" id="{5CC397E0-5338-EC44-BE3D-225F25B75CC2}"/>
              </a:ext>
            </a:extLst>
          </p:cNvPr>
          <p:cNvSpPr/>
          <p:nvPr/>
        </p:nvSpPr>
        <p:spPr>
          <a:xfrm rot="5400000">
            <a:off x="3673810" y="-1520459"/>
            <a:ext cx="4487328" cy="10791369"/>
          </a:xfrm>
          <a:prstGeom prst="roundRect">
            <a:avLst>
              <a:gd name="adj" fmla="val 50000"/>
            </a:avLst>
          </a:prstGeom>
          <a:solidFill>
            <a:srgbClr val="1B1464"/>
          </a:solidFill>
          <a:ln w="57150">
            <a:solidFill>
              <a:srgbClr val="1B146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5" name="Rounded Rectangle 16">
            <a:extLst>
              <a:ext uri="{FF2B5EF4-FFF2-40B4-BE49-F238E27FC236}">
                <a16:creationId xmlns:a16="http://schemas.microsoft.com/office/drawing/2014/main" id="{A070F455-B078-1732-ABF8-1058635A2C54}"/>
              </a:ext>
            </a:extLst>
          </p:cNvPr>
          <p:cNvSpPr/>
          <p:nvPr/>
        </p:nvSpPr>
        <p:spPr>
          <a:xfrm rot="9232349">
            <a:off x="8746187" y="-3016879"/>
            <a:ext cx="1717775" cy="4678206"/>
          </a:xfrm>
          <a:prstGeom prst="roundRect">
            <a:avLst>
              <a:gd name="adj" fmla="val 50000"/>
            </a:avLst>
          </a:prstGeom>
          <a:solidFill>
            <a:srgbClr val="1B14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7" name="Rounded Rectangle 16">
            <a:extLst>
              <a:ext uri="{FF2B5EF4-FFF2-40B4-BE49-F238E27FC236}">
                <a16:creationId xmlns:a16="http://schemas.microsoft.com/office/drawing/2014/main" id="{1AA4FFB1-7A93-1744-CA13-EAD8BEF002EC}"/>
              </a:ext>
            </a:extLst>
          </p:cNvPr>
          <p:cNvSpPr/>
          <p:nvPr/>
        </p:nvSpPr>
        <p:spPr>
          <a:xfrm rot="9232349">
            <a:off x="7896568" y="-2268488"/>
            <a:ext cx="616302" cy="3467787"/>
          </a:xfrm>
          <a:prstGeom prst="roundRect">
            <a:avLst>
              <a:gd name="adj" fmla="val 50000"/>
            </a:avLst>
          </a:prstGeom>
          <a:solidFill>
            <a:srgbClr val="1B14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3" name="Rounded Rectangle 16">
            <a:extLst>
              <a:ext uri="{FF2B5EF4-FFF2-40B4-BE49-F238E27FC236}">
                <a16:creationId xmlns:a16="http://schemas.microsoft.com/office/drawing/2014/main" id="{91E2873D-7A61-CC48-663E-48FDAACC575A}"/>
              </a:ext>
            </a:extLst>
          </p:cNvPr>
          <p:cNvSpPr/>
          <p:nvPr/>
        </p:nvSpPr>
        <p:spPr>
          <a:xfrm rot="5400000">
            <a:off x="3918561" y="-1650218"/>
            <a:ext cx="4354878" cy="10620539"/>
          </a:xfrm>
          <a:prstGeom prst="roundRect">
            <a:avLst>
              <a:gd name="adj" fmla="val 50000"/>
            </a:avLst>
          </a:prstGeom>
          <a:solidFill>
            <a:schemeClr val="bg1"/>
          </a:solidFill>
          <a:ln w="57150">
            <a:solidFill>
              <a:srgbClr val="1B146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4" name="Rounded Rectangle 16">
            <a:extLst>
              <a:ext uri="{FF2B5EF4-FFF2-40B4-BE49-F238E27FC236}">
                <a16:creationId xmlns:a16="http://schemas.microsoft.com/office/drawing/2014/main" id="{BAE14904-B7DE-626A-F652-B82B0E05DF5B}"/>
              </a:ext>
            </a:extLst>
          </p:cNvPr>
          <p:cNvSpPr/>
          <p:nvPr/>
        </p:nvSpPr>
        <p:spPr>
          <a:xfrm rot="5400000">
            <a:off x="3979667" y="-911566"/>
            <a:ext cx="902800" cy="4573954"/>
          </a:xfrm>
          <a:prstGeom prst="roundRect">
            <a:avLst>
              <a:gd name="adj" fmla="val 50000"/>
            </a:avLst>
          </a:prstGeom>
          <a:solidFill>
            <a:srgbClr val="1B14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5" name="TextBox 7">
            <a:extLst>
              <a:ext uri="{FF2B5EF4-FFF2-40B4-BE49-F238E27FC236}">
                <a16:creationId xmlns:a16="http://schemas.microsoft.com/office/drawing/2014/main" id="{030BC0B9-8C5E-690F-75D5-79753247810D}"/>
              </a:ext>
            </a:extLst>
          </p:cNvPr>
          <p:cNvSpPr txBox="1"/>
          <p:nvPr/>
        </p:nvSpPr>
        <p:spPr>
          <a:xfrm>
            <a:off x="230921" y="970220"/>
            <a:ext cx="8266814" cy="584775"/>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chemeClr val="bg1"/>
                </a:solidFill>
                <a:latin typeface="Cera Round Pro" panose="00000500000000000000" pitchFamily="50" charset="0"/>
                <a:cs typeface="Arial" panose="020B0604020202020204" pitchFamily="34" charset="0"/>
              </a:rPr>
              <a:t>WHAT IS RESPECT?</a:t>
            </a:r>
          </a:p>
        </p:txBody>
      </p:sp>
      <p:sp>
        <p:nvSpPr>
          <p:cNvPr id="19" name="TextBox 18">
            <a:extLst>
              <a:ext uri="{FF2B5EF4-FFF2-40B4-BE49-F238E27FC236}">
                <a16:creationId xmlns:a16="http://schemas.microsoft.com/office/drawing/2014/main" id="{DC567D46-0673-BF33-964D-985A1A0D84F8}"/>
              </a:ext>
            </a:extLst>
          </p:cNvPr>
          <p:cNvSpPr txBox="1"/>
          <p:nvPr/>
        </p:nvSpPr>
        <p:spPr>
          <a:xfrm>
            <a:off x="1126831" y="2739138"/>
            <a:ext cx="10153405" cy="1569660"/>
          </a:xfrm>
          <a:prstGeom prst="rect">
            <a:avLst/>
          </a:prstGeom>
          <a:noFill/>
        </p:spPr>
        <p:txBody>
          <a:bodyPr wrap="square">
            <a:spAutoFit/>
          </a:bodyPr>
          <a:lstStyle/>
          <a:p>
            <a:pPr algn="ctr"/>
            <a:r>
              <a:rPr lang="en-US" sz="4800" b="1" dirty="0">
                <a:solidFill>
                  <a:srgbClr val="1B1464"/>
                </a:solidFill>
                <a:latin typeface="Cera Round Pro" panose="00000500000000000000" pitchFamily="50" charset="0"/>
                <a:ea typeface="Cera Pro" panose="00000500000000000000" pitchFamily="50" charset="0"/>
                <a:cs typeface="Times New Roman" panose="02020603050405020304" pitchFamily="18" charset="0"/>
              </a:rPr>
              <a:t>H</a:t>
            </a:r>
            <a:r>
              <a:rPr lang="en-US" sz="4800" b="1" dirty="0">
                <a:solidFill>
                  <a:srgbClr val="1B1464"/>
                </a:solidFill>
                <a:effectLst/>
                <a:latin typeface="Cera Round Pro" panose="00000500000000000000" pitchFamily="50" charset="0"/>
                <a:ea typeface="Cera Pro" panose="00000500000000000000" pitchFamily="50" charset="0"/>
                <a:cs typeface="Times New Roman" panose="02020603050405020304" pitchFamily="18" charset="0"/>
              </a:rPr>
              <a:t>ave due regard for (someone’s feelings, wishes, or rights).</a:t>
            </a:r>
            <a:endParaRPr lang="en-GB" sz="4800" b="1" dirty="0">
              <a:solidFill>
                <a:srgbClr val="1B1464"/>
              </a:solidFill>
              <a:latin typeface="Cera Round Pro" panose="00000500000000000000" pitchFamily="50" charset="0"/>
            </a:endParaRPr>
          </a:p>
        </p:txBody>
      </p:sp>
      <p:sp>
        <p:nvSpPr>
          <p:cNvPr id="20" name="TextBox 1">
            <a:extLst>
              <a:ext uri="{FF2B5EF4-FFF2-40B4-BE49-F238E27FC236}">
                <a16:creationId xmlns:a16="http://schemas.microsoft.com/office/drawing/2014/main" id="{DAE2FB3B-9249-4ABD-0416-27A825764588}"/>
              </a:ext>
            </a:extLst>
          </p:cNvPr>
          <p:cNvSpPr txBox="1"/>
          <p:nvPr/>
        </p:nvSpPr>
        <p:spPr>
          <a:xfrm>
            <a:off x="106045" y="456689"/>
            <a:ext cx="1718356" cy="3170099"/>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0000" b="1" dirty="0">
                <a:solidFill>
                  <a:schemeClr val="bg1"/>
                </a:solidFill>
                <a:latin typeface="Cera Round Pro" panose="00000500000000000000" pitchFamily="50" charset="0"/>
                <a:cs typeface="Arial" panose="020B0604020202020204" pitchFamily="34" charset="0"/>
              </a:rPr>
              <a:t>“</a:t>
            </a:r>
          </a:p>
        </p:txBody>
      </p:sp>
      <p:sp>
        <p:nvSpPr>
          <p:cNvPr id="21" name="TextBox 4">
            <a:extLst>
              <a:ext uri="{FF2B5EF4-FFF2-40B4-BE49-F238E27FC236}">
                <a16:creationId xmlns:a16="http://schemas.microsoft.com/office/drawing/2014/main" id="{424340C4-B76C-A17D-2D00-4938CDFEAD81}"/>
              </a:ext>
            </a:extLst>
          </p:cNvPr>
          <p:cNvSpPr txBox="1"/>
          <p:nvPr/>
        </p:nvSpPr>
        <p:spPr>
          <a:xfrm rot="10800000">
            <a:off x="10367599" y="4016101"/>
            <a:ext cx="1718356" cy="3170099"/>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0000" b="1" dirty="0">
                <a:solidFill>
                  <a:schemeClr val="bg1"/>
                </a:solidFill>
                <a:latin typeface="Cera Round Pro" panose="00000500000000000000" pitchFamily="50" charset="0"/>
                <a:cs typeface="Arial" panose="020B0604020202020204" pitchFamily="34" charset="0"/>
              </a:rPr>
              <a:t>“</a:t>
            </a:r>
          </a:p>
        </p:txBody>
      </p:sp>
      <p:sp>
        <p:nvSpPr>
          <p:cNvPr id="24" name="TextBox 23">
            <a:extLst>
              <a:ext uri="{FF2B5EF4-FFF2-40B4-BE49-F238E27FC236}">
                <a16:creationId xmlns:a16="http://schemas.microsoft.com/office/drawing/2014/main" id="{8F58FB81-C75D-12F1-C80A-CD379B6408F9}"/>
              </a:ext>
            </a:extLst>
          </p:cNvPr>
          <p:cNvSpPr txBox="1"/>
          <p:nvPr/>
        </p:nvSpPr>
        <p:spPr>
          <a:xfrm>
            <a:off x="2388637" y="2052689"/>
            <a:ext cx="7427166" cy="369332"/>
          </a:xfrm>
          <a:prstGeom prst="rect">
            <a:avLst/>
          </a:prstGeom>
          <a:noFill/>
        </p:spPr>
        <p:txBody>
          <a:bodyPr wrap="square">
            <a:spAutoFit/>
          </a:bodyPr>
          <a:lstStyle/>
          <a:p>
            <a:endParaRPr lang="en-GB" dirty="0"/>
          </a:p>
        </p:txBody>
      </p:sp>
      <p:pic>
        <p:nvPicPr>
          <p:cNvPr id="2" name="Picture 1" descr="A black background with white text&#10;&#10;Description automatically generated">
            <a:extLst>
              <a:ext uri="{FF2B5EF4-FFF2-40B4-BE49-F238E27FC236}">
                <a16:creationId xmlns:a16="http://schemas.microsoft.com/office/drawing/2014/main" id="{2AF6C1EC-2ADD-88AB-0A76-42433B901AB6}"/>
              </a:ext>
            </a:extLst>
          </p:cNvPr>
          <p:cNvPicPr>
            <a:picLocks noChangeAspect="1"/>
          </p:cNvPicPr>
          <p:nvPr/>
        </p:nvPicPr>
        <p:blipFill>
          <a:blip r:embed="rId2"/>
          <a:stretch>
            <a:fillRect/>
          </a:stretch>
        </p:blipFill>
        <p:spPr>
          <a:xfrm>
            <a:off x="4637314" y="6015744"/>
            <a:ext cx="2917371" cy="983081"/>
          </a:xfrm>
          <a:prstGeom prst="rect">
            <a:avLst/>
          </a:prstGeom>
        </p:spPr>
      </p:pic>
      <p:sp>
        <p:nvSpPr>
          <p:cNvPr id="4" name="TextBox 3">
            <a:extLst>
              <a:ext uri="{FF2B5EF4-FFF2-40B4-BE49-F238E27FC236}">
                <a16:creationId xmlns:a16="http://schemas.microsoft.com/office/drawing/2014/main" id="{5A5BB659-BA77-7178-EB98-6EEB09686057}"/>
              </a:ext>
            </a:extLst>
          </p:cNvPr>
          <p:cNvSpPr txBox="1"/>
          <p:nvPr/>
        </p:nvSpPr>
        <p:spPr>
          <a:xfrm>
            <a:off x="2487993" y="1414841"/>
            <a:ext cx="11433452" cy="323165"/>
          </a:xfrm>
          <a:prstGeom prst="rect">
            <a:avLst/>
          </a:prstGeom>
          <a:noFill/>
        </p:spPr>
        <p:txBody>
          <a:bodyPr wrap="square">
            <a:spAutoFit/>
          </a:bodyPr>
          <a:lstStyle/>
          <a:p>
            <a:r>
              <a:rPr lang="en-GB" sz="1500" b="1" dirty="0">
                <a:solidFill>
                  <a:schemeClr val="bg1"/>
                </a:solidFill>
                <a:latin typeface="Cera Round Pro" panose="00000500000000000000" pitchFamily="50" charset="0"/>
                <a:ea typeface="Calibri" panose="020F0502020204030204" pitchFamily="34" charset="0"/>
                <a:cs typeface="Times New Roman" panose="02020603050405020304" pitchFamily="18" charset="0"/>
              </a:rPr>
              <a:t>Oxford Languages </a:t>
            </a:r>
            <a:r>
              <a:rPr lang="en-GB" sz="1500" b="1" dirty="0">
                <a:solidFill>
                  <a:schemeClr val="bg1"/>
                </a:solidFill>
                <a:effectLst/>
                <a:latin typeface="Cera Round Pro" panose="00000500000000000000" pitchFamily="50" charset="0"/>
                <a:ea typeface="Calibri" panose="020F0502020204030204" pitchFamily="34" charset="0"/>
                <a:cs typeface="Times New Roman" panose="02020603050405020304" pitchFamily="18" charset="0"/>
              </a:rPr>
              <a:t>definition:</a:t>
            </a:r>
          </a:p>
        </p:txBody>
      </p:sp>
    </p:spTree>
    <p:extLst>
      <p:ext uri="{BB962C8B-B14F-4D97-AF65-F5344CB8AC3E}">
        <p14:creationId xmlns:p14="http://schemas.microsoft.com/office/powerpoint/2010/main" val="16361391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1B1464"/>
        </a:solidFill>
        <a:effectLst/>
      </p:bgPr>
    </p:bg>
    <p:spTree>
      <p:nvGrpSpPr>
        <p:cNvPr id="1" name=""/>
        <p:cNvGrpSpPr/>
        <p:nvPr/>
      </p:nvGrpSpPr>
      <p:grpSpPr>
        <a:xfrm>
          <a:off x="0" y="0"/>
          <a:ext cx="0" cy="0"/>
          <a:chOff x="0" y="0"/>
          <a:chExt cx="0" cy="0"/>
        </a:xfrm>
      </p:grpSpPr>
      <p:sp>
        <p:nvSpPr>
          <p:cNvPr id="9" name="Rounded Rectangle 16">
            <a:extLst>
              <a:ext uri="{FF2B5EF4-FFF2-40B4-BE49-F238E27FC236}">
                <a16:creationId xmlns:a16="http://schemas.microsoft.com/office/drawing/2014/main" id="{3233D655-834C-AC87-D953-788131475CBB}"/>
              </a:ext>
            </a:extLst>
          </p:cNvPr>
          <p:cNvSpPr/>
          <p:nvPr/>
        </p:nvSpPr>
        <p:spPr>
          <a:xfrm rot="5400000">
            <a:off x="3605153" y="-1447206"/>
            <a:ext cx="4389211" cy="10620541"/>
          </a:xfrm>
          <a:prstGeom prst="roundRect">
            <a:avLst>
              <a:gd name="adj" fmla="val 50000"/>
            </a:avLst>
          </a:prstGeom>
          <a:solidFill>
            <a:schemeClr val="bg1"/>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ounded Rectangle 16">
            <a:extLst>
              <a:ext uri="{FF2B5EF4-FFF2-40B4-BE49-F238E27FC236}">
                <a16:creationId xmlns:a16="http://schemas.microsoft.com/office/drawing/2014/main" id="{91E2873D-7A61-CC48-663E-48FDAACC575A}"/>
              </a:ext>
            </a:extLst>
          </p:cNvPr>
          <p:cNvSpPr/>
          <p:nvPr/>
        </p:nvSpPr>
        <p:spPr>
          <a:xfrm rot="5400000">
            <a:off x="3769773" y="-1599169"/>
            <a:ext cx="4354878" cy="10620539"/>
          </a:xfrm>
          <a:prstGeom prst="roundRect">
            <a:avLst>
              <a:gd name="adj" fmla="val 50000"/>
            </a:avLst>
          </a:prstGeom>
          <a:solidFill>
            <a:srgbClr val="8757E5"/>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ounded Rectangle 16">
            <a:extLst>
              <a:ext uri="{FF2B5EF4-FFF2-40B4-BE49-F238E27FC236}">
                <a16:creationId xmlns:a16="http://schemas.microsoft.com/office/drawing/2014/main" id="{A070F455-B078-1732-ABF8-1058635A2C54}"/>
              </a:ext>
            </a:extLst>
          </p:cNvPr>
          <p:cNvSpPr/>
          <p:nvPr/>
        </p:nvSpPr>
        <p:spPr>
          <a:xfrm rot="9232349">
            <a:off x="9644314" y="-2727132"/>
            <a:ext cx="1717775" cy="4678206"/>
          </a:xfrm>
          <a:prstGeom prst="roundRect">
            <a:avLst>
              <a:gd name="adj" fmla="val 50000"/>
            </a:avLst>
          </a:prstGeom>
          <a:solidFill>
            <a:srgbClr val="3A8D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ounded Rectangle 16">
            <a:extLst>
              <a:ext uri="{FF2B5EF4-FFF2-40B4-BE49-F238E27FC236}">
                <a16:creationId xmlns:a16="http://schemas.microsoft.com/office/drawing/2014/main" id="{1AA4FFB1-7A93-1744-CA13-EAD8BEF002EC}"/>
              </a:ext>
            </a:extLst>
          </p:cNvPr>
          <p:cNvSpPr/>
          <p:nvPr/>
        </p:nvSpPr>
        <p:spPr>
          <a:xfrm rot="9232349">
            <a:off x="8621867" y="-2375593"/>
            <a:ext cx="616302" cy="3467787"/>
          </a:xfrm>
          <a:prstGeom prst="roundRect">
            <a:avLst>
              <a:gd name="adj" fmla="val 50000"/>
            </a:avLst>
          </a:prstGeom>
          <a:solidFill>
            <a:srgbClr val="3A8D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9049D777-FBE6-B9A2-12D8-85B9582764B6}"/>
              </a:ext>
            </a:extLst>
          </p:cNvPr>
          <p:cNvSpPr txBox="1"/>
          <p:nvPr/>
        </p:nvSpPr>
        <p:spPr>
          <a:xfrm>
            <a:off x="1612247" y="2025607"/>
            <a:ext cx="8967505" cy="3539430"/>
          </a:xfrm>
          <a:prstGeom prst="rect">
            <a:avLst/>
          </a:prstGeom>
          <a:noFill/>
        </p:spPr>
        <p:txBody>
          <a:bodyPr wrap="square">
            <a:spAutoFit/>
          </a:bodyPr>
          <a:lstStyle/>
          <a:p>
            <a:pPr algn="ctr"/>
            <a:r>
              <a:rPr lang="en-GB" sz="3200" dirty="0">
                <a:solidFill>
                  <a:schemeClr val="bg1"/>
                </a:solidFill>
                <a:latin typeface="Cera Round Pro" panose="00000500000000000000" pitchFamily="50" charset="0"/>
              </a:rPr>
              <a:t>The </a:t>
            </a:r>
            <a:r>
              <a:rPr lang="en-GB" sz="3200" b="1" dirty="0">
                <a:solidFill>
                  <a:schemeClr val="bg1"/>
                </a:solidFill>
                <a:latin typeface="Cera Round Pro" panose="00000500000000000000" pitchFamily="50" charset="0"/>
              </a:rPr>
              <a:t>repetitive, intentional hurting </a:t>
            </a:r>
            <a:r>
              <a:rPr lang="en-GB" sz="3200" dirty="0">
                <a:solidFill>
                  <a:schemeClr val="bg1"/>
                </a:solidFill>
                <a:latin typeface="Cera Round Pro" panose="00000500000000000000" pitchFamily="50" charset="0"/>
              </a:rPr>
              <a:t>of one person or group by another person or group, where the relationship involves an </a:t>
            </a:r>
            <a:r>
              <a:rPr lang="en-GB" sz="3200" b="1" dirty="0">
                <a:solidFill>
                  <a:schemeClr val="bg1"/>
                </a:solidFill>
                <a:latin typeface="Cera Round Pro" panose="00000500000000000000" pitchFamily="50" charset="0"/>
              </a:rPr>
              <a:t>imbalance of power</a:t>
            </a:r>
            <a:r>
              <a:rPr lang="en-GB" sz="3200" dirty="0">
                <a:solidFill>
                  <a:schemeClr val="bg1"/>
                </a:solidFill>
                <a:latin typeface="Cera Round Pro" panose="00000500000000000000" pitchFamily="50" charset="0"/>
              </a:rPr>
              <a:t>. Bullying can be physical, verbal or psychological.</a:t>
            </a:r>
          </a:p>
          <a:p>
            <a:pPr algn="ctr"/>
            <a:r>
              <a:rPr lang="en-GB" sz="3200" dirty="0">
                <a:solidFill>
                  <a:schemeClr val="bg1"/>
                </a:solidFill>
                <a:latin typeface="Cera Round Pro" panose="00000500000000000000" pitchFamily="50" charset="0"/>
              </a:rPr>
              <a:t> </a:t>
            </a:r>
          </a:p>
          <a:p>
            <a:pPr algn="ctr"/>
            <a:r>
              <a:rPr lang="en-GB" sz="3200" dirty="0">
                <a:solidFill>
                  <a:schemeClr val="bg1"/>
                </a:solidFill>
                <a:latin typeface="Cera Round Pro" panose="00000500000000000000" pitchFamily="50" charset="0"/>
              </a:rPr>
              <a:t>It can happen face to face or online.</a:t>
            </a:r>
            <a:endParaRPr lang="en-US" sz="3200" dirty="0">
              <a:solidFill>
                <a:schemeClr val="bg1"/>
              </a:solidFill>
              <a:latin typeface="Cera Round Pro" panose="00000500000000000000" pitchFamily="50" charset="0"/>
            </a:endParaRPr>
          </a:p>
        </p:txBody>
      </p:sp>
      <p:sp>
        <p:nvSpPr>
          <p:cNvPr id="2" name="TextBox 1">
            <a:extLst>
              <a:ext uri="{FF2B5EF4-FFF2-40B4-BE49-F238E27FC236}">
                <a16:creationId xmlns:a16="http://schemas.microsoft.com/office/drawing/2014/main" id="{DAE2FB3B-9249-4ABD-0416-27A825764588}"/>
              </a:ext>
            </a:extLst>
          </p:cNvPr>
          <p:cNvSpPr txBox="1"/>
          <p:nvPr/>
        </p:nvSpPr>
        <p:spPr>
          <a:xfrm>
            <a:off x="64807" y="440557"/>
            <a:ext cx="1718356" cy="3170099"/>
          </a:xfrm>
          <a:prstGeom prst="rect">
            <a:avLst/>
          </a:prstGeom>
          <a:noFill/>
        </p:spPr>
        <p:txBody>
          <a:bodyPr wrap="square" rtlCol="0">
            <a:spAutoFit/>
          </a:bodyPr>
          <a:lstStyle/>
          <a:p>
            <a:r>
              <a:rPr lang="en-US" sz="20000" b="1" dirty="0">
                <a:solidFill>
                  <a:schemeClr val="bg1"/>
                </a:solidFill>
                <a:latin typeface="Cera Round Pro" panose="00000500000000000000" pitchFamily="50" charset="0"/>
                <a:cs typeface="Arial" panose="020B0604020202020204" pitchFamily="34" charset="0"/>
              </a:rPr>
              <a:t>“</a:t>
            </a:r>
          </a:p>
        </p:txBody>
      </p:sp>
      <p:sp>
        <p:nvSpPr>
          <p:cNvPr id="5" name="TextBox 4">
            <a:extLst>
              <a:ext uri="{FF2B5EF4-FFF2-40B4-BE49-F238E27FC236}">
                <a16:creationId xmlns:a16="http://schemas.microsoft.com/office/drawing/2014/main" id="{424340C4-B76C-A17D-2D00-4938CDFEAD81}"/>
              </a:ext>
            </a:extLst>
          </p:cNvPr>
          <p:cNvSpPr txBox="1"/>
          <p:nvPr/>
        </p:nvSpPr>
        <p:spPr>
          <a:xfrm rot="10800000">
            <a:off x="10111261" y="4141739"/>
            <a:ext cx="1718356" cy="3170099"/>
          </a:xfrm>
          <a:prstGeom prst="rect">
            <a:avLst/>
          </a:prstGeom>
          <a:noFill/>
        </p:spPr>
        <p:txBody>
          <a:bodyPr wrap="square" rtlCol="0">
            <a:spAutoFit/>
          </a:bodyPr>
          <a:lstStyle/>
          <a:p>
            <a:r>
              <a:rPr lang="en-US" sz="20000" b="1" dirty="0">
                <a:solidFill>
                  <a:schemeClr val="bg1"/>
                </a:solidFill>
                <a:latin typeface="Cera Round Pro" panose="00000500000000000000" pitchFamily="50" charset="0"/>
                <a:cs typeface="Arial" panose="020B0604020202020204" pitchFamily="34" charset="0"/>
              </a:rPr>
              <a:t>“</a:t>
            </a:r>
          </a:p>
        </p:txBody>
      </p:sp>
      <p:sp>
        <p:nvSpPr>
          <p:cNvPr id="7" name="Rounded Rectangle 16">
            <a:extLst>
              <a:ext uri="{FF2B5EF4-FFF2-40B4-BE49-F238E27FC236}">
                <a16:creationId xmlns:a16="http://schemas.microsoft.com/office/drawing/2014/main" id="{2842498E-4FFC-471A-FC0D-8210592F04B2}"/>
              </a:ext>
            </a:extLst>
          </p:cNvPr>
          <p:cNvSpPr/>
          <p:nvPr/>
        </p:nvSpPr>
        <p:spPr>
          <a:xfrm rot="5400000">
            <a:off x="4135338" y="-1335023"/>
            <a:ext cx="945144" cy="5274020"/>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ED4A1DFD-9DDB-B1C6-854C-0DFCE1EADAFB}"/>
              </a:ext>
            </a:extLst>
          </p:cNvPr>
          <p:cNvSpPr txBox="1"/>
          <p:nvPr/>
        </p:nvSpPr>
        <p:spPr>
          <a:xfrm>
            <a:off x="361465" y="942935"/>
            <a:ext cx="8266814" cy="584775"/>
          </a:xfrm>
          <a:prstGeom prst="rect">
            <a:avLst/>
          </a:prstGeom>
          <a:noFill/>
        </p:spPr>
        <p:txBody>
          <a:bodyPr wrap="square">
            <a:spAutoFit/>
          </a:bodyPr>
          <a:lstStyle/>
          <a:p>
            <a:pPr algn="ctr"/>
            <a:r>
              <a:rPr lang="en-US" sz="3200" b="1" dirty="0">
                <a:solidFill>
                  <a:srgbClr val="1B1862"/>
                </a:solidFill>
                <a:latin typeface="Cera Round Pro" panose="00000500000000000000" pitchFamily="50" charset="0"/>
                <a:cs typeface="Arial" panose="020B0604020202020204" pitchFamily="34" charset="0"/>
              </a:rPr>
              <a:t>WHAT IS BULLYING?</a:t>
            </a:r>
          </a:p>
        </p:txBody>
      </p:sp>
      <p:pic>
        <p:nvPicPr>
          <p:cNvPr id="10" name="Picture 9" descr="A black background with white text&#10;&#10;Description automatically generated">
            <a:extLst>
              <a:ext uri="{FF2B5EF4-FFF2-40B4-BE49-F238E27FC236}">
                <a16:creationId xmlns:a16="http://schemas.microsoft.com/office/drawing/2014/main" id="{C7E78E34-9FA7-C1D1-5F6C-5DCC96530B9D}"/>
              </a:ext>
            </a:extLst>
          </p:cNvPr>
          <p:cNvPicPr>
            <a:picLocks noChangeAspect="1"/>
          </p:cNvPicPr>
          <p:nvPr/>
        </p:nvPicPr>
        <p:blipFill>
          <a:blip r:embed="rId2"/>
          <a:stretch>
            <a:fillRect/>
          </a:stretch>
        </p:blipFill>
        <p:spPr>
          <a:xfrm>
            <a:off x="4637314" y="6015744"/>
            <a:ext cx="2917371" cy="983081"/>
          </a:xfrm>
          <a:prstGeom prst="rect">
            <a:avLst/>
          </a:prstGeom>
        </p:spPr>
      </p:pic>
      <p:sp>
        <p:nvSpPr>
          <p:cNvPr id="11" name="TextBox 10">
            <a:extLst>
              <a:ext uri="{FF2B5EF4-FFF2-40B4-BE49-F238E27FC236}">
                <a16:creationId xmlns:a16="http://schemas.microsoft.com/office/drawing/2014/main" id="{DD1FF9D2-7E3D-3C6F-8109-15EB060DBBBC}"/>
              </a:ext>
            </a:extLst>
          </p:cNvPr>
          <p:cNvSpPr txBox="1"/>
          <p:nvPr/>
        </p:nvSpPr>
        <p:spPr>
          <a:xfrm>
            <a:off x="2529137" y="1421361"/>
            <a:ext cx="11433452" cy="323165"/>
          </a:xfrm>
          <a:prstGeom prst="rect">
            <a:avLst/>
          </a:prstGeom>
          <a:noFill/>
        </p:spPr>
        <p:txBody>
          <a:bodyPr wrap="square">
            <a:spAutoFit/>
          </a:bodyPr>
          <a:lstStyle/>
          <a:p>
            <a:r>
              <a:rPr lang="en-GB" sz="1500" b="1" dirty="0">
                <a:solidFill>
                  <a:srgbClr val="1B1464"/>
                </a:solidFill>
                <a:effectLst/>
                <a:latin typeface="Cera Round Pro" panose="00000500000000000000" pitchFamily="50" charset="0"/>
                <a:ea typeface="Calibri" panose="020F0502020204030204" pitchFamily="34" charset="0"/>
                <a:cs typeface="Times New Roman" panose="02020603050405020304" pitchFamily="18" charset="0"/>
              </a:rPr>
              <a:t>Anti-Bullying Alliance’s Definition:</a:t>
            </a:r>
          </a:p>
        </p:txBody>
      </p:sp>
    </p:spTree>
    <p:extLst>
      <p:ext uri="{BB962C8B-B14F-4D97-AF65-F5344CB8AC3E}">
        <p14:creationId xmlns:p14="http://schemas.microsoft.com/office/powerpoint/2010/main" val="12539300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1B1464"/>
        </a:solidFill>
        <a:effectLst/>
      </p:bgPr>
    </p:bg>
    <p:spTree>
      <p:nvGrpSpPr>
        <p:cNvPr id="1" name=""/>
        <p:cNvGrpSpPr/>
        <p:nvPr/>
      </p:nvGrpSpPr>
      <p:grpSpPr>
        <a:xfrm>
          <a:off x="0" y="0"/>
          <a:ext cx="0" cy="0"/>
          <a:chOff x="0" y="0"/>
          <a:chExt cx="0" cy="0"/>
        </a:xfrm>
      </p:grpSpPr>
      <p:pic>
        <p:nvPicPr>
          <p:cNvPr id="37" name="Picture 36" descr="A purple and white square with text and hands pointing at it&#10;&#10;Description automatically generated">
            <a:extLst>
              <a:ext uri="{FF2B5EF4-FFF2-40B4-BE49-F238E27FC236}">
                <a16:creationId xmlns:a16="http://schemas.microsoft.com/office/drawing/2014/main" id="{D0B4BE97-79D0-3081-E685-1263DC91F2D4}"/>
              </a:ext>
            </a:extLst>
          </p:cNvPr>
          <p:cNvPicPr>
            <a:picLocks noChangeAspect="1"/>
          </p:cNvPicPr>
          <p:nvPr/>
        </p:nvPicPr>
        <p:blipFill rotWithShape="1">
          <a:blip r:embed="rId3">
            <a:extLst>
              <a:ext uri="{28A0092B-C50C-407E-A947-70E740481C1C}">
                <a14:useLocalDpi xmlns:a14="http://schemas.microsoft.com/office/drawing/2010/main" val="0"/>
              </a:ext>
            </a:extLst>
          </a:blip>
          <a:srcRect r="66032" b="69683"/>
          <a:stretch/>
        </p:blipFill>
        <p:spPr>
          <a:xfrm rot="16200000">
            <a:off x="-185489" y="3922704"/>
            <a:ext cx="3101992" cy="2768600"/>
          </a:xfrm>
          <a:prstGeom prst="rect">
            <a:avLst/>
          </a:prstGeom>
        </p:spPr>
      </p:pic>
      <p:pic>
        <p:nvPicPr>
          <p:cNvPr id="8" name="Picture 7" descr="A purple and white square with text and hands pointing at it&#10;&#10;Description automatically generated">
            <a:extLst>
              <a:ext uri="{FF2B5EF4-FFF2-40B4-BE49-F238E27FC236}">
                <a16:creationId xmlns:a16="http://schemas.microsoft.com/office/drawing/2014/main" id="{63A0B894-B816-DCB2-F502-D9C9B521750A}"/>
              </a:ext>
            </a:extLst>
          </p:cNvPr>
          <p:cNvPicPr>
            <a:picLocks noChangeAspect="1"/>
          </p:cNvPicPr>
          <p:nvPr/>
        </p:nvPicPr>
        <p:blipFill rotWithShape="1">
          <a:blip r:embed="rId3">
            <a:extLst>
              <a:ext uri="{28A0092B-C50C-407E-A947-70E740481C1C}">
                <a14:useLocalDpi xmlns:a14="http://schemas.microsoft.com/office/drawing/2010/main" val="0"/>
              </a:ext>
            </a:extLst>
          </a:blip>
          <a:srcRect r="66032" b="69683"/>
          <a:stretch/>
        </p:blipFill>
        <p:spPr>
          <a:xfrm>
            <a:off x="0" y="0"/>
            <a:ext cx="3101992" cy="2768600"/>
          </a:xfrm>
          <a:prstGeom prst="rect">
            <a:avLst/>
          </a:prstGeom>
        </p:spPr>
      </p:pic>
      <p:sp>
        <p:nvSpPr>
          <p:cNvPr id="11" name="Rectangle 10">
            <a:extLst>
              <a:ext uri="{FF2B5EF4-FFF2-40B4-BE49-F238E27FC236}">
                <a16:creationId xmlns:a16="http://schemas.microsoft.com/office/drawing/2014/main" id="{6AFA6AFF-E2B1-C60E-CFD1-38F1B3620824}"/>
              </a:ext>
            </a:extLst>
          </p:cNvPr>
          <p:cNvSpPr/>
          <p:nvPr/>
        </p:nvSpPr>
        <p:spPr>
          <a:xfrm>
            <a:off x="839830" y="875118"/>
            <a:ext cx="3782970" cy="2182824"/>
          </a:xfrm>
          <a:prstGeom prst="rect">
            <a:avLst/>
          </a:prstGeom>
          <a:solidFill>
            <a:srgbClr val="1B1464"/>
          </a:solidFill>
          <a:ln>
            <a:solidFill>
              <a:srgbClr val="1B186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a:extLst>
              <a:ext uri="{FF2B5EF4-FFF2-40B4-BE49-F238E27FC236}">
                <a16:creationId xmlns:a16="http://schemas.microsoft.com/office/drawing/2014/main" id="{A6487826-AA15-8608-E031-BA061296FBDF}"/>
              </a:ext>
            </a:extLst>
          </p:cNvPr>
          <p:cNvSpPr/>
          <p:nvPr/>
        </p:nvSpPr>
        <p:spPr>
          <a:xfrm>
            <a:off x="4983719" y="2745294"/>
            <a:ext cx="3469038" cy="2182824"/>
          </a:xfrm>
          <a:prstGeom prst="rect">
            <a:avLst/>
          </a:prstGeom>
          <a:solidFill>
            <a:srgbClr val="1B1862"/>
          </a:solidFill>
          <a:ln>
            <a:solidFill>
              <a:srgbClr val="1B186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69D75DA6-776C-FB00-FE3C-013E1D574BAB}"/>
              </a:ext>
            </a:extLst>
          </p:cNvPr>
          <p:cNvSpPr/>
          <p:nvPr/>
        </p:nvSpPr>
        <p:spPr>
          <a:xfrm>
            <a:off x="983392" y="3309191"/>
            <a:ext cx="3469038" cy="2495000"/>
          </a:xfrm>
          <a:prstGeom prst="rect">
            <a:avLst/>
          </a:prstGeom>
          <a:solidFill>
            <a:srgbClr val="1B1862"/>
          </a:solidFill>
          <a:ln>
            <a:solidFill>
              <a:srgbClr val="1B186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3" name="Picture 12" descr="A purple and white square with text and hands pointing at it&#10;&#10;Description automatically generated">
            <a:extLst>
              <a:ext uri="{FF2B5EF4-FFF2-40B4-BE49-F238E27FC236}">
                <a16:creationId xmlns:a16="http://schemas.microsoft.com/office/drawing/2014/main" id="{C16BAF99-2F69-EFAC-F311-686B70C11FC6}"/>
              </a:ext>
            </a:extLst>
          </p:cNvPr>
          <p:cNvPicPr>
            <a:picLocks noChangeAspect="1"/>
          </p:cNvPicPr>
          <p:nvPr/>
        </p:nvPicPr>
        <p:blipFill rotWithShape="1">
          <a:blip r:embed="rId3">
            <a:extLst>
              <a:ext uri="{28A0092B-C50C-407E-A947-70E740481C1C}">
                <a14:useLocalDpi xmlns:a14="http://schemas.microsoft.com/office/drawing/2010/main" val="0"/>
              </a:ext>
            </a:extLst>
          </a:blip>
          <a:srcRect l="8139" t="20144" r="78708" b="67748"/>
          <a:stretch/>
        </p:blipFill>
        <p:spPr>
          <a:xfrm>
            <a:off x="558415" y="1557050"/>
            <a:ext cx="902043" cy="830365"/>
          </a:xfrm>
          <a:prstGeom prst="rect">
            <a:avLst/>
          </a:prstGeom>
        </p:spPr>
      </p:pic>
      <p:pic>
        <p:nvPicPr>
          <p:cNvPr id="14" name="Picture 13" descr="A purple and white square with text and hands pointing at it&#10;&#10;Description automatically generated">
            <a:extLst>
              <a:ext uri="{FF2B5EF4-FFF2-40B4-BE49-F238E27FC236}">
                <a16:creationId xmlns:a16="http://schemas.microsoft.com/office/drawing/2014/main" id="{64565301-2DB6-9FB7-C63F-A00706C1B353}"/>
              </a:ext>
            </a:extLst>
          </p:cNvPr>
          <p:cNvPicPr>
            <a:picLocks noChangeAspect="1"/>
          </p:cNvPicPr>
          <p:nvPr/>
        </p:nvPicPr>
        <p:blipFill rotWithShape="1">
          <a:blip r:embed="rId3">
            <a:extLst>
              <a:ext uri="{28A0092B-C50C-407E-A947-70E740481C1C}">
                <a14:useLocalDpi xmlns:a14="http://schemas.microsoft.com/office/drawing/2010/main" val="0"/>
              </a:ext>
            </a:extLst>
          </a:blip>
          <a:srcRect l="4895" t="65405" r="88218" b="26847"/>
          <a:stretch/>
        </p:blipFill>
        <p:spPr>
          <a:xfrm>
            <a:off x="767091" y="3862461"/>
            <a:ext cx="472285" cy="531341"/>
          </a:xfrm>
          <a:prstGeom prst="rect">
            <a:avLst/>
          </a:prstGeom>
        </p:spPr>
      </p:pic>
      <p:pic>
        <p:nvPicPr>
          <p:cNvPr id="15" name="Picture 14" descr="A purple and white square with text and hands pointing at it&#10;&#10;Description automatically generated">
            <a:extLst>
              <a:ext uri="{FF2B5EF4-FFF2-40B4-BE49-F238E27FC236}">
                <a16:creationId xmlns:a16="http://schemas.microsoft.com/office/drawing/2014/main" id="{9209336E-2810-E93C-1463-D5211F706FCE}"/>
              </a:ext>
            </a:extLst>
          </p:cNvPr>
          <p:cNvPicPr>
            <a:picLocks noChangeAspect="1"/>
          </p:cNvPicPr>
          <p:nvPr/>
        </p:nvPicPr>
        <p:blipFill rotWithShape="1">
          <a:blip r:embed="rId3">
            <a:extLst>
              <a:ext uri="{28A0092B-C50C-407E-A947-70E740481C1C}">
                <a14:useLocalDpi xmlns:a14="http://schemas.microsoft.com/office/drawing/2010/main" val="0"/>
              </a:ext>
            </a:extLst>
          </a:blip>
          <a:srcRect l="77688" t="32072" r="15694" b="59359"/>
          <a:stretch/>
        </p:blipFill>
        <p:spPr>
          <a:xfrm>
            <a:off x="2504375" y="6120138"/>
            <a:ext cx="453879" cy="587718"/>
          </a:xfrm>
          <a:prstGeom prst="rect">
            <a:avLst/>
          </a:prstGeom>
        </p:spPr>
      </p:pic>
      <p:pic>
        <p:nvPicPr>
          <p:cNvPr id="17" name="Picture 16" descr="A purple and white square with text and hands pointing at it&#10;&#10;Description automatically generated">
            <a:extLst>
              <a:ext uri="{FF2B5EF4-FFF2-40B4-BE49-F238E27FC236}">
                <a16:creationId xmlns:a16="http://schemas.microsoft.com/office/drawing/2014/main" id="{F061B03B-9423-8170-9764-D24EFD6BE226}"/>
              </a:ext>
            </a:extLst>
          </p:cNvPr>
          <p:cNvPicPr>
            <a:picLocks noChangeAspect="1"/>
          </p:cNvPicPr>
          <p:nvPr/>
        </p:nvPicPr>
        <p:blipFill rotWithShape="1">
          <a:blip r:embed="rId3">
            <a:extLst>
              <a:ext uri="{28A0092B-C50C-407E-A947-70E740481C1C}">
                <a14:useLocalDpi xmlns:a14="http://schemas.microsoft.com/office/drawing/2010/main" val="0"/>
              </a:ext>
            </a:extLst>
          </a:blip>
          <a:srcRect l="89760" t="64685" r="511" b="24504"/>
          <a:stretch/>
        </p:blipFill>
        <p:spPr>
          <a:xfrm>
            <a:off x="8499114" y="5999263"/>
            <a:ext cx="667265" cy="741405"/>
          </a:xfrm>
          <a:prstGeom prst="rect">
            <a:avLst/>
          </a:prstGeom>
        </p:spPr>
      </p:pic>
      <p:pic>
        <p:nvPicPr>
          <p:cNvPr id="18" name="Picture 17" descr="A purple and white square with text and hands pointing at it&#10;&#10;Description automatically generated">
            <a:extLst>
              <a:ext uri="{FF2B5EF4-FFF2-40B4-BE49-F238E27FC236}">
                <a16:creationId xmlns:a16="http://schemas.microsoft.com/office/drawing/2014/main" id="{DE68BCED-EBAE-67C3-46B9-11F4F4A429B7}"/>
              </a:ext>
            </a:extLst>
          </p:cNvPr>
          <p:cNvPicPr>
            <a:picLocks noChangeAspect="1"/>
          </p:cNvPicPr>
          <p:nvPr/>
        </p:nvPicPr>
        <p:blipFill rotWithShape="1">
          <a:blip r:embed="rId3">
            <a:extLst>
              <a:ext uri="{28A0092B-C50C-407E-A947-70E740481C1C}">
                <a14:useLocalDpi xmlns:a14="http://schemas.microsoft.com/office/drawing/2010/main" val="0"/>
              </a:ext>
            </a:extLst>
          </a:blip>
          <a:srcRect l="88219" t="19263" r="1064" b="68171"/>
          <a:stretch/>
        </p:blipFill>
        <p:spPr>
          <a:xfrm>
            <a:off x="11172195" y="3367663"/>
            <a:ext cx="734959" cy="861775"/>
          </a:xfrm>
          <a:prstGeom prst="rect">
            <a:avLst/>
          </a:prstGeom>
        </p:spPr>
      </p:pic>
      <p:pic>
        <p:nvPicPr>
          <p:cNvPr id="19" name="Picture 18" descr="A purple and white square with text and hands pointing at it&#10;&#10;Description automatically generated">
            <a:extLst>
              <a:ext uri="{FF2B5EF4-FFF2-40B4-BE49-F238E27FC236}">
                <a16:creationId xmlns:a16="http://schemas.microsoft.com/office/drawing/2014/main" id="{4AF3FE54-2022-85F3-9710-4EED3ABD30D3}"/>
              </a:ext>
            </a:extLst>
          </p:cNvPr>
          <p:cNvPicPr>
            <a:picLocks noChangeAspect="1"/>
          </p:cNvPicPr>
          <p:nvPr/>
        </p:nvPicPr>
        <p:blipFill rotWithShape="1">
          <a:blip r:embed="rId3">
            <a:extLst>
              <a:ext uri="{28A0092B-C50C-407E-A947-70E740481C1C}">
                <a14:useLocalDpi xmlns:a14="http://schemas.microsoft.com/office/drawing/2010/main" val="0"/>
              </a:ext>
            </a:extLst>
          </a:blip>
          <a:srcRect l="8139" t="20144" r="78708" b="67748"/>
          <a:stretch/>
        </p:blipFill>
        <p:spPr>
          <a:xfrm rot="16200000">
            <a:off x="11740978" y="1106029"/>
            <a:ext cx="902043" cy="830365"/>
          </a:xfrm>
          <a:prstGeom prst="rect">
            <a:avLst/>
          </a:prstGeom>
        </p:spPr>
      </p:pic>
      <p:pic>
        <p:nvPicPr>
          <p:cNvPr id="20" name="Picture 19" descr="A purple and white square with text and hands pointing at it&#10;&#10;Description automatically generated">
            <a:extLst>
              <a:ext uri="{FF2B5EF4-FFF2-40B4-BE49-F238E27FC236}">
                <a16:creationId xmlns:a16="http://schemas.microsoft.com/office/drawing/2014/main" id="{590F3FEC-6374-96B2-E8A6-E529800058DC}"/>
              </a:ext>
            </a:extLst>
          </p:cNvPr>
          <p:cNvPicPr>
            <a:picLocks noChangeAspect="1"/>
          </p:cNvPicPr>
          <p:nvPr/>
        </p:nvPicPr>
        <p:blipFill rotWithShape="1">
          <a:blip r:embed="rId3">
            <a:extLst>
              <a:ext uri="{28A0092B-C50C-407E-A947-70E740481C1C}">
                <a14:useLocalDpi xmlns:a14="http://schemas.microsoft.com/office/drawing/2010/main" val="0"/>
              </a:ext>
            </a:extLst>
          </a:blip>
          <a:srcRect l="88219" t="19263" r="1064" b="68171"/>
          <a:stretch/>
        </p:blipFill>
        <p:spPr>
          <a:xfrm rot="16385533">
            <a:off x="6139514" y="-339652"/>
            <a:ext cx="734959" cy="861775"/>
          </a:xfrm>
          <a:prstGeom prst="rect">
            <a:avLst/>
          </a:prstGeom>
        </p:spPr>
      </p:pic>
      <p:sp>
        <p:nvSpPr>
          <p:cNvPr id="28" name="Rounded Rectangle 16">
            <a:extLst>
              <a:ext uri="{FF2B5EF4-FFF2-40B4-BE49-F238E27FC236}">
                <a16:creationId xmlns:a16="http://schemas.microsoft.com/office/drawing/2014/main" id="{2842498E-4FFC-471A-FC0D-8210592F04B2}"/>
              </a:ext>
            </a:extLst>
          </p:cNvPr>
          <p:cNvSpPr/>
          <p:nvPr/>
        </p:nvSpPr>
        <p:spPr>
          <a:xfrm rot="5400000">
            <a:off x="5818383" y="3104638"/>
            <a:ext cx="477054" cy="5274020"/>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30" name="TextBox 29">
            <a:extLst>
              <a:ext uri="{FF2B5EF4-FFF2-40B4-BE49-F238E27FC236}">
                <a16:creationId xmlns:a16="http://schemas.microsoft.com/office/drawing/2014/main" id="{BBA29985-04EC-D842-9275-47D242C06964}"/>
              </a:ext>
            </a:extLst>
          </p:cNvPr>
          <p:cNvSpPr txBox="1"/>
          <p:nvPr/>
        </p:nvSpPr>
        <p:spPr>
          <a:xfrm>
            <a:off x="3592412" y="5490161"/>
            <a:ext cx="6307494" cy="477054"/>
          </a:xfrm>
          <a:prstGeom prst="rect">
            <a:avLst/>
          </a:prstGeom>
          <a:noFill/>
        </p:spPr>
        <p:txBody>
          <a:bodyPr wrap="square">
            <a:spAutoFit/>
          </a:bodyPr>
          <a:lstStyle/>
          <a:p>
            <a:r>
              <a:rPr lang="en-GB" sz="2400" b="1" dirty="0">
                <a:solidFill>
                  <a:srgbClr val="1B1464"/>
                </a:solidFill>
                <a:latin typeface="Cera Round Pro" panose="00000500000000000000" pitchFamily="50" charset="0"/>
                <a:hlinkClick r:id="rId4">
                  <a:extLst>
                    <a:ext uri="{A12FA001-AC4F-418D-AE19-62706E023703}">
                      <ahyp:hlinkClr xmlns:ahyp="http://schemas.microsoft.com/office/drawing/2018/hyperlinkcolor" val="tx"/>
                    </a:ext>
                  </a:extLst>
                </a:hlinkClick>
              </a:rPr>
              <a:t>https://youtu.be/UmI5hbQTIUw</a:t>
            </a:r>
            <a:r>
              <a:rPr lang="en-GB" sz="2400" b="1" dirty="0">
                <a:solidFill>
                  <a:srgbClr val="1B1464"/>
                </a:solidFill>
                <a:latin typeface="Cera Round Pro" panose="00000500000000000000" pitchFamily="50" charset="0"/>
              </a:rPr>
              <a:t> </a:t>
            </a:r>
          </a:p>
        </p:txBody>
      </p:sp>
      <p:pic>
        <p:nvPicPr>
          <p:cNvPr id="38" name="Picture 37" descr="A purple and white square with text and hands pointing at it&#10;&#10;Description automatically generated">
            <a:extLst>
              <a:ext uri="{FF2B5EF4-FFF2-40B4-BE49-F238E27FC236}">
                <a16:creationId xmlns:a16="http://schemas.microsoft.com/office/drawing/2014/main" id="{E8647722-E10D-CBE0-3611-36DC996C8372}"/>
              </a:ext>
            </a:extLst>
          </p:cNvPr>
          <p:cNvPicPr>
            <a:picLocks noChangeAspect="1"/>
          </p:cNvPicPr>
          <p:nvPr/>
        </p:nvPicPr>
        <p:blipFill rotWithShape="1">
          <a:blip r:embed="rId3">
            <a:extLst>
              <a:ext uri="{28A0092B-C50C-407E-A947-70E740481C1C}">
                <a14:useLocalDpi xmlns:a14="http://schemas.microsoft.com/office/drawing/2010/main" val="0"/>
              </a:ext>
            </a:extLst>
          </a:blip>
          <a:srcRect l="77688" t="32072" r="15694" b="59359"/>
          <a:stretch/>
        </p:blipFill>
        <p:spPr>
          <a:xfrm>
            <a:off x="9446027" y="263704"/>
            <a:ext cx="453879" cy="587718"/>
          </a:xfrm>
          <a:prstGeom prst="rect">
            <a:avLst/>
          </a:prstGeom>
        </p:spPr>
      </p:pic>
      <p:sp>
        <p:nvSpPr>
          <p:cNvPr id="42" name="Rounded Rectangle 16">
            <a:extLst>
              <a:ext uri="{FF2B5EF4-FFF2-40B4-BE49-F238E27FC236}">
                <a16:creationId xmlns:a16="http://schemas.microsoft.com/office/drawing/2014/main" id="{3972BADA-6A8B-04B0-44FB-C022D4F3EFC2}"/>
              </a:ext>
            </a:extLst>
          </p:cNvPr>
          <p:cNvSpPr/>
          <p:nvPr/>
        </p:nvSpPr>
        <p:spPr>
          <a:xfrm rot="5400000">
            <a:off x="3861284" y="-1620358"/>
            <a:ext cx="4072466" cy="9585897"/>
          </a:xfrm>
          <a:prstGeom prst="roundRect">
            <a:avLst>
              <a:gd name="adj" fmla="val 48711"/>
            </a:avLst>
          </a:prstGeom>
          <a:solidFill>
            <a:schemeClr val="bg1"/>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ln>
                <a:solidFill>
                  <a:schemeClr val="bg1"/>
                </a:solidFill>
              </a:ln>
            </a:endParaRPr>
          </a:p>
        </p:txBody>
      </p:sp>
      <p:sp>
        <p:nvSpPr>
          <p:cNvPr id="40" name="Rounded Rectangle 16">
            <a:extLst>
              <a:ext uri="{FF2B5EF4-FFF2-40B4-BE49-F238E27FC236}">
                <a16:creationId xmlns:a16="http://schemas.microsoft.com/office/drawing/2014/main" id="{90A50933-AF38-439C-436B-D5B17691B453}"/>
              </a:ext>
            </a:extLst>
          </p:cNvPr>
          <p:cNvSpPr/>
          <p:nvPr/>
        </p:nvSpPr>
        <p:spPr>
          <a:xfrm rot="5400000">
            <a:off x="4020677" y="-1781600"/>
            <a:ext cx="4072466" cy="9585897"/>
          </a:xfrm>
          <a:prstGeom prst="roundRect">
            <a:avLst>
              <a:gd name="adj" fmla="val 48711"/>
            </a:avLst>
          </a:prstGeom>
          <a:solidFill>
            <a:srgbClr val="3A8DFF"/>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ln>
                <a:solidFill>
                  <a:schemeClr val="bg1"/>
                </a:solidFill>
              </a:ln>
            </a:endParaRPr>
          </a:p>
        </p:txBody>
      </p:sp>
      <p:pic>
        <p:nvPicPr>
          <p:cNvPr id="43" name="Picture 42" descr="A white sign with a play sign on it&#10;&#10;Description automatically generated">
            <a:extLst>
              <a:ext uri="{FF2B5EF4-FFF2-40B4-BE49-F238E27FC236}">
                <a16:creationId xmlns:a16="http://schemas.microsoft.com/office/drawing/2014/main" id="{0FF37B47-6956-D855-DB89-7B205BC91305}"/>
              </a:ext>
            </a:extLst>
          </p:cNvPr>
          <p:cNvPicPr>
            <a:picLocks noChangeAspect="1"/>
          </p:cNvPicPr>
          <p:nvPr/>
        </p:nvPicPr>
        <p:blipFill>
          <a:blip r:embed="rId5"/>
          <a:stretch>
            <a:fillRect/>
          </a:stretch>
        </p:blipFill>
        <p:spPr>
          <a:xfrm>
            <a:off x="9392397" y="4293535"/>
            <a:ext cx="2743200" cy="2743200"/>
          </a:xfrm>
          <a:prstGeom prst="rect">
            <a:avLst/>
          </a:prstGeom>
        </p:spPr>
      </p:pic>
      <p:pic>
        <p:nvPicPr>
          <p:cNvPr id="3" name="Picture 2" descr="A black background with white text&#10;&#10;Description automatically generated">
            <a:extLst>
              <a:ext uri="{FF2B5EF4-FFF2-40B4-BE49-F238E27FC236}">
                <a16:creationId xmlns:a16="http://schemas.microsoft.com/office/drawing/2014/main" id="{027B41CB-02AA-6315-0081-A04452B91F15}"/>
              </a:ext>
            </a:extLst>
          </p:cNvPr>
          <p:cNvPicPr>
            <a:picLocks noChangeAspect="1"/>
          </p:cNvPicPr>
          <p:nvPr/>
        </p:nvPicPr>
        <p:blipFill>
          <a:blip r:embed="rId6"/>
          <a:stretch>
            <a:fillRect/>
          </a:stretch>
        </p:blipFill>
        <p:spPr>
          <a:xfrm>
            <a:off x="4637314" y="6015744"/>
            <a:ext cx="2917371" cy="983081"/>
          </a:xfrm>
          <a:prstGeom prst="rect">
            <a:avLst/>
          </a:prstGeom>
        </p:spPr>
      </p:pic>
      <p:pic>
        <p:nvPicPr>
          <p:cNvPr id="5" name="Online Media 4" title="Anti-Bullying Week 2024: Choose Respect - Primary School Video">
            <a:hlinkClick r:id="" action="ppaction://media"/>
            <a:extLst>
              <a:ext uri="{FF2B5EF4-FFF2-40B4-BE49-F238E27FC236}">
                <a16:creationId xmlns:a16="http://schemas.microsoft.com/office/drawing/2014/main" id="{DDF35C9F-D049-A21E-3EC9-9A89899FBBC2}"/>
              </a:ext>
            </a:extLst>
          </p:cNvPr>
          <p:cNvPicPr>
            <a:picLocks noRot="1" noChangeAspect="1"/>
          </p:cNvPicPr>
          <p:nvPr>
            <a:videoFile r:link="rId1"/>
          </p:nvPr>
        </p:nvPicPr>
        <p:blipFill>
          <a:blip r:embed="rId7"/>
          <a:stretch>
            <a:fillRect/>
          </a:stretch>
        </p:blipFill>
        <p:spPr>
          <a:xfrm>
            <a:off x="2809069" y="1158213"/>
            <a:ext cx="6495682" cy="3670061"/>
          </a:xfrm>
          <a:prstGeom prst="rect">
            <a:avLst/>
          </a:prstGeom>
        </p:spPr>
      </p:pic>
    </p:spTree>
    <p:extLst>
      <p:ext uri="{BB962C8B-B14F-4D97-AF65-F5344CB8AC3E}">
        <p14:creationId xmlns:p14="http://schemas.microsoft.com/office/powerpoint/2010/main" val="147247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ounded Rectangle 16">
            <a:extLst>
              <a:ext uri="{FF2B5EF4-FFF2-40B4-BE49-F238E27FC236}">
                <a16:creationId xmlns:a16="http://schemas.microsoft.com/office/drawing/2014/main" id="{794FD819-3BCC-5431-36A9-7B7D27E0704D}"/>
              </a:ext>
            </a:extLst>
          </p:cNvPr>
          <p:cNvSpPr/>
          <p:nvPr/>
        </p:nvSpPr>
        <p:spPr>
          <a:xfrm rot="16200000">
            <a:off x="4933126" y="-3427121"/>
            <a:ext cx="2079908" cy="10035311"/>
          </a:xfrm>
          <a:prstGeom prst="roundRect">
            <a:avLst>
              <a:gd name="adj" fmla="val 50000"/>
            </a:avLst>
          </a:prstGeom>
          <a:solidFill>
            <a:srgbClr val="1B14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2" name="Rounded Rectangle 16">
            <a:extLst>
              <a:ext uri="{FF2B5EF4-FFF2-40B4-BE49-F238E27FC236}">
                <a16:creationId xmlns:a16="http://schemas.microsoft.com/office/drawing/2014/main" id="{E4DE469E-BC00-8F33-C7DB-1B922E57A82A}"/>
              </a:ext>
            </a:extLst>
          </p:cNvPr>
          <p:cNvSpPr/>
          <p:nvPr/>
        </p:nvSpPr>
        <p:spPr>
          <a:xfrm rot="16200000">
            <a:off x="5054362" y="-3579220"/>
            <a:ext cx="2079908" cy="10035311"/>
          </a:xfrm>
          <a:prstGeom prst="roundRect">
            <a:avLst>
              <a:gd name="adj" fmla="val 50000"/>
            </a:avLst>
          </a:prstGeom>
          <a:solidFill>
            <a:srgbClr val="8757E5"/>
          </a:solidFill>
          <a:ln w="57150">
            <a:solidFill>
              <a:srgbClr val="1B146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5" name="TextBox 7">
            <a:extLst>
              <a:ext uri="{FF2B5EF4-FFF2-40B4-BE49-F238E27FC236}">
                <a16:creationId xmlns:a16="http://schemas.microsoft.com/office/drawing/2014/main" id="{030BC0B9-8C5E-690F-75D5-79753247810D}"/>
              </a:ext>
            </a:extLst>
          </p:cNvPr>
          <p:cNvSpPr txBox="1"/>
          <p:nvPr/>
        </p:nvSpPr>
        <p:spPr>
          <a:xfrm>
            <a:off x="1395583" y="631789"/>
            <a:ext cx="9397464" cy="1631216"/>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5000" b="1" dirty="0">
                <a:solidFill>
                  <a:schemeClr val="bg1"/>
                </a:solidFill>
                <a:latin typeface="Cera Round Pro" panose="00000500000000000000" pitchFamily="50" charset="0"/>
                <a:cs typeface="Arial" panose="020B0604020202020204" pitchFamily="34" charset="0"/>
              </a:rPr>
              <a:t>ANTI-BULLYING WEEK: PRIMARY SCHOOL VIDEO</a:t>
            </a:r>
          </a:p>
        </p:txBody>
      </p:sp>
      <p:sp>
        <p:nvSpPr>
          <p:cNvPr id="3" name="TextBox 3">
            <a:extLst>
              <a:ext uri="{FF2B5EF4-FFF2-40B4-BE49-F238E27FC236}">
                <a16:creationId xmlns:a16="http://schemas.microsoft.com/office/drawing/2014/main" id="{D811CB08-C74C-23DE-B51E-47257838B1C9}"/>
              </a:ext>
            </a:extLst>
          </p:cNvPr>
          <p:cNvSpPr txBox="1"/>
          <p:nvPr/>
        </p:nvSpPr>
        <p:spPr>
          <a:xfrm>
            <a:off x="1078345" y="3331369"/>
            <a:ext cx="11113654" cy="2323713"/>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spcBef>
                <a:spcPts val="1200"/>
              </a:spcBef>
              <a:spcAft>
                <a:spcPts val="1200"/>
              </a:spcAft>
            </a:pPr>
            <a:r>
              <a:rPr lang="en-US" sz="3500" b="1" dirty="0">
                <a:solidFill>
                  <a:srgbClr val="1B1464"/>
                </a:solidFill>
                <a:effectLst/>
                <a:latin typeface="Cera Round Pro" panose="00000500000000000000" pitchFamily="50" charset="0"/>
                <a:ea typeface="Calibri" panose="020F0502020204030204" pitchFamily="34" charset="0"/>
                <a:cs typeface="Calibri" panose="020F0502020204030204" pitchFamily="34" charset="0"/>
              </a:rPr>
              <a:t>What was the message in the film?</a:t>
            </a:r>
            <a:endParaRPr lang="en-GB" sz="3500" b="1" dirty="0">
              <a:solidFill>
                <a:srgbClr val="1B1464"/>
              </a:solidFill>
              <a:effectLst/>
              <a:latin typeface="Cera Round Pro" panose="00000500000000000000" pitchFamily="50" charset="0"/>
              <a:ea typeface="Calibri" panose="020F0502020204030204" pitchFamily="34" charset="0"/>
              <a:cs typeface="Times New Roman" panose="02020603050405020304" pitchFamily="18" charset="0"/>
            </a:endParaRPr>
          </a:p>
          <a:p>
            <a:pPr lvl="0">
              <a:spcBef>
                <a:spcPts val="1200"/>
              </a:spcBef>
              <a:spcAft>
                <a:spcPts val="1200"/>
              </a:spcAft>
            </a:pPr>
            <a:r>
              <a:rPr lang="en-US" sz="3500" b="1" dirty="0">
                <a:solidFill>
                  <a:srgbClr val="8757E5"/>
                </a:solidFill>
                <a:effectLst/>
                <a:latin typeface="Cera Round Pro" panose="00000500000000000000" pitchFamily="50" charset="0"/>
                <a:ea typeface="Calibri" panose="020F0502020204030204" pitchFamily="34" charset="0"/>
                <a:cs typeface="Calibri" panose="020F0502020204030204" pitchFamily="34" charset="0"/>
              </a:rPr>
              <a:t>How can we show respect to each other in school?</a:t>
            </a:r>
            <a:endParaRPr lang="en-GB" sz="3500" b="1" dirty="0">
              <a:solidFill>
                <a:srgbClr val="8757E5"/>
              </a:solidFill>
              <a:effectLst/>
              <a:latin typeface="Cera Round Pro" panose="00000500000000000000" pitchFamily="50" charset="0"/>
              <a:ea typeface="Calibri" panose="020F0502020204030204" pitchFamily="34" charset="0"/>
              <a:cs typeface="Times New Roman" panose="02020603050405020304" pitchFamily="18" charset="0"/>
            </a:endParaRPr>
          </a:p>
          <a:p>
            <a:pPr lvl="0">
              <a:spcBef>
                <a:spcPts val="1200"/>
              </a:spcBef>
              <a:spcAft>
                <a:spcPts val="1200"/>
              </a:spcAft>
            </a:pPr>
            <a:r>
              <a:rPr lang="en-US" sz="3500" b="1" dirty="0">
                <a:solidFill>
                  <a:srgbClr val="1B1464"/>
                </a:solidFill>
                <a:effectLst/>
                <a:latin typeface="Cera Round Pro" panose="00000500000000000000" pitchFamily="50" charset="0"/>
                <a:ea typeface="Calibri" panose="020F0502020204030204" pitchFamily="34" charset="0"/>
                <a:cs typeface="Calibri" panose="020F0502020204030204" pitchFamily="34" charset="0"/>
              </a:rPr>
              <a:t>Should we be showing respect to everyone?</a:t>
            </a:r>
            <a:endParaRPr lang="en-GB" sz="3500" b="1" dirty="0">
              <a:solidFill>
                <a:srgbClr val="1B1464"/>
              </a:solidFill>
              <a:effectLst/>
              <a:latin typeface="Cera Round Pro" panose="00000500000000000000" pitchFamily="50" charset="0"/>
              <a:ea typeface="Calibri" panose="020F0502020204030204" pitchFamily="34" charset="0"/>
              <a:cs typeface="Times New Roman" panose="02020603050405020304" pitchFamily="18" charset="0"/>
            </a:endParaRPr>
          </a:p>
        </p:txBody>
      </p:sp>
      <p:pic>
        <p:nvPicPr>
          <p:cNvPr id="6" name="Graphic 5" descr="Right pointing backhand index with solid fill">
            <a:extLst>
              <a:ext uri="{FF2B5EF4-FFF2-40B4-BE49-F238E27FC236}">
                <a16:creationId xmlns:a16="http://schemas.microsoft.com/office/drawing/2014/main" id="{3D393FB7-819A-B1E6-A024-26AEA70B3B1F}"/>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72675" y="3312518"/>
            <a:ext cx="805669" cy="805669"/>
          </a:xfrm>
          <a:prstGeom prst="rect">
            <a:avLst/>
          </a:prstGeom>
        </p:spPr>
      </p:pic>
      <p:pic>
        <p:nvPicPr>
          <p:cNvPr id="10" name="Graphic 9" descr="Right pointing backhand index with solid fill">
            <a:extLst>
              <a:ext uri="{FF2B5EF4-FFF2-40B4-BE49-F238E27FC236}">
                <a16:creationId xmlns:a16="http://schemas.microsoft.com/office/drawing/2014/main" id="{6C079C80-C30C-A51F-0233-E54D4457057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72675" y="4110755"/>
            <a:ext cx="805669" cy="805669"/>
          </a:xfrm>
          <a:prstGeom prst="rect">
            <a:avLst/>
          </a:prstGeom>
        </p:spPr>
      </p:pic>
      <p:pic>
        <p:nvPicPr>
          <p:cNvPr id="11" name="Graphic 10" descr="Right pointing backhand index with solid fill">
            <a:extLst>
              <a:ext uri="{FF2B5EF4-FFF2-40B4-BE49-F238E27FC236}">
                <a16:creationId xmlns:a16="http://schemas.microsoft.com/office/drawing/2014/main" id="{FE3E04FE-CB17-4D8C-7303-73CF01132CBD}"/>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72674" y="4949064"/>
            <a:ext cx="805669" cy="805669"/>
          </a:xfrm>
          <a:prstGeom prst="rect">
            <a:avLst/>
          </a:prstGeom>
        </p:spPr>
      </p:pic>
      <p:sp>
        <p:nvSpPr>
          <p:cNvPr id="16" name="Rounded Rectangle 16">
            <a:extLst>
              <a:ext uri="{FF2B5EF4-FFF2-40B4-BE49-F238E27FC236}">
                <a16:creationId xmlns:a16="http://schemas.microsoft.com/office/drawing/2014/main" id="{5F368744-FF35-896B-5A89-99609D6D4A15}"/>
              </a:ext>
            </a:extLst>
          </p:cNvPr>
          <p:cNvSpPr/>
          <p:nvPr/>
        </p:nvSpPr>
        <p:spPr>
          <a:xfrm rot="15537429">
            <a:off x="8953681" y="4575473"/>
            <a:ext cx="1572163" cy="5475582"/>
          </a:xfrm>
          <a:prstGeom prst="roundRect">
            <a:avLst>
              <a:gd name="adj" fmla="val 50000"/>
            </a:avLst>
          </a:prstGeom>
          <a:solidFill>
            <a:srgbClr val="1B14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Rounded Rectangle 16">
            <a:extLst>
              <a:ext uri="{FF2B5EF4-FFF2-40B4-BE49-F238E27FC236}">
                <a16:creationId xmlns:a16="http://schemas.microsoft.com/office/drawing/2014/main" id="{D497F630-75D5-FC79-7420-4E93E582DF4F}"/>
              </a:ext>
            </a:extLst>
          </p:cNvPr>
          <p:cNvSpPr/>
          <p:nvPr/>
        </p:nvSpPr>
        <p:spPr>
          <a:xfrm rot="13169336">
            <a:off x="12350816" y="2468550"/>
            <a:ext cx="1422569" cy="5404484"/>
          </a:xfrm>
          <a:prstGeom prst="roundRect">
            <a:avLst>
              <a:gd name="adj" fmla="val 50000"/>
            </a:avLst>
          </a:prstGeom>
          <a:solidFill>
            <a:srgbClr val="3A8D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3" name="Rounded Rectangle 16">
            <a:extLst>
              <a:ext uri="{FF2B5EF4-FFF2-40B4-BE49-F238E27FC236}">
                <a16:creationId xmlns:a16="http://schemas.microsoft.com/office/drawing/2014/main" id="{7094D47E-E2B3-BD94-FE0E-E43BEF454B24}"/>
              </a:ext>
            </a:extLst>
          </p:cNvPr>
          <p:cNvSpPr/>
          <p:nvPr/>
        </p:nvSpPr>
        <p:spPr>
          <a:xfrm rot="13169336">
            <a:off x="-2083845" y="-860646"/>
            <a:ext cx="1422569" cy="5404484"/>
          </a:xfrm>
          <a:prstGeom prst="roundRect">
            <a:avLst>
              <a:gd name="adj" fmla="val 50000"/>
            </a:avLst>
          </a:prstGeom>
          <a:solidFill>
            <a:srgbClr val="3A8D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4" name="Picture 3" descr="A blue text on a black background&#10;&#10;Description automatically generated">
            <a:extLst>
              <a:ext uri="{FF2B5EF4-FFF2-40B4-BE49-F238E27FC236}">
                <a16:creationId xmlns:a16="http://schemas.microsoft.com/office/drawing/2014/main" id="{B966F474-01AA-090F-68FA-D860C2C93EC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21012" y="6301873"/>
            <a:ext cx="2346540" cy="632909"/>
          </a:xfrm>
          <a:prstGeom prst="rect">
            <a:avLst/>
          </a:prstGeom>
        </p:spPr>
      </p:pic>
    </p:spTree>
    <p:extLst>
      <p:ext uri="{BB962C8B-B14F-4D97-AF65-F5344CB8AC3E}">
        <p14:creationId xmlns:p14="http://schemas.microsoft.com/office/powerpoint/2010/main" val="5198408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8757E5"/>
        </a:solidFill>
        <a:effectLst/>
      </p:bgPr>
    </p:bg>
    <p:spTree>
      <p:nvGrpSpPr>
        <p:cNvPr id="1" name=""/>
        <p:cNvGrpSpPr/>
        <p:nvPr/>
      </p:nvGrpSpPr>
      <p:grpSpPr>
        <a:xfrm>
          <a:off x="0" y="0"/>
          <a:ext cx="0" cy="0"/>
          <a:chOff x="0" y="0"/>
          <a:chExt cx="0" cy="0"/>
        </a:xfrm>
      </p:grpSpPr>
      <p:pic>
        <p:nvPicPr>
          <p:cNvPr id="6" name="Picture 5" descr="A white speech bubble on a purple background&#10;&#10;Description automatically generated">
            <a:extLst>
              <a:ext uri="{FF2B5EF4-FFF2-40B4-BE49-F238E27FC236}">
                <a16:creationId xmlns:a16="http://schemas.microsoft.com/office/drawing/2014/main" id="{280CCB1D-B47C-0257-3BE8-D57546E77797}"/>
              </a:ext>
            </a:extLst>
          </p:cNvPr>
          <p:cNvPicPr>
            <a:picLocks noChangeAspect="1"/>
          </p:cNvPicPr>
          <p:nvPr/>
        </p:nvPicPr>
        <p:blipFill rotWithShape="1">
          <a:blip r:embed="rId2">
            <a:clrChange>
              <a:clrFrom>
                <a:srgbClr val="8355DC"/>
              </a:clrFrom>
              <a:clrTo>
                <a:srgbClr val="8355DC">
                  <a:alpha val="0"/>
                </a:srgbClr>
              </a:clrTo>
            </a:clrChange>
            <a:extLst>
              <a:ext uri="{28A0092B-C50C-407E-A947-70E740481C1C}">
                <a14:useLocalDpi xmlns:a14="http://schemas.microsoft.com/office/drawing/2010/main" val="0"/>
              </a:ext>
            </a:extLst>
          </a:blip>
          <a:srcRect l="7423" t="14436" r="16005" b="2830"/>
          <a:stretch/>
        </p:blipFill>
        <p:spPr>
          <a:xfrm>
            <a:off x="498105" y="1175541"/>
            <a:ext cx="11015000" cy="6694557"/>
          </a:xfrm>
          <a:prstGeom prst="rect">
            <a:avLst/>
          </a:prstGeom>
        </p:spPr>
      </p:pic>
      <p:sp>
        <p:nvSpPr>
          <p:cNvPr id="5" name="Rounded Rectangle 16">
            <a:extLst>
              <a:ext uri="{FF2B5EF4-FFF2-40B4-BE49-F238E27FC236}">
                <a16:creationId xmlns:a16="http://schemas.microsoft.com/office/drawing/2014/main" id="{A070F455-B078-1732-ABF8-1058635A2C54}"/>
              </a:ext>
            </a:extLst>
          </p:cNvPr>
          <p:cNvSpPr/>
          <p:nvPr/>
        </p:nvSpPr>
        <p:spPr>
          <a:xfrm rot="9232349">
            <a:off x="8746187" y="-3016879"/>
            <a:ext cx="1717775" cy="4678206"/>
          </a:xfrm>
          <a:prstGeom prst="roundRect">
            <a:avLst>
              <a:gd name="adj" fmla="val 50000"/>
            </a:avLst>
          </a:prstGeom>
          <a:solidFill>
            <a:srgbClr val="1B14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7" name="Rounded Rectangle 16">
            <a:extLst>
              <a:ext uri="{FF2B5EF4-FFF2-40B4-BE49-F238E27FC236}">
                <a16:creationId xmlns:a16="http://schemas.microsoft.com/office/drawing/2014/main" id="{1AA4FFB1-7A93-1744-CA13-EAD8BEF002EC}"/>
              </a:ext>
            </a:extLst>
          </p:cNvPr>
          <p:cNvSpPr/>
          <p:nvPr/>
        </p:nvSpPr>
        <p:spPr>
          <a:xfrm rot="9232349">
            <a:off x="7896568" y="-2268488"/>
            <a:ext cx="616302" cy="3467787"/>
          </a:xfrm>
          <a:prstGeom prst="roundRect">
            <a:avLst>
              <a:gd name="adj" fmla="val 50000"/>
            </a:avLst>
          </a:prstGeom>
          <a:solidFill>
            <a:srgbClr val="1B14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4" name="Rounded Rectangle 16">
            <a:extLst>
              <a:ext uri="{FF2B5EF4-FFF2-40B4-BE49-F238E27FC236}">
                <a16:creationId xmlns:a16="http://schemas.microsoft.com/office/drawing/2014/main" id="{BAE14904-B7DE-626A-F652-B82B0E05DF5B}"/>
              </a:ext>
            </a:extLst>
          </p:cNvPr>
          <p:cNvSpPr/>
          <p:nvPr/>
        </p:nvSpPr>
        <p:spPr>
          <a:xfrm rot="5400000">
            <a:off x="4308191" y="-1843066"/>
            <a:ext cx="902801" cy="6940016"/>
          </a:xfrm>
          <a:prstGeom prst="roundRect">
            <a:avLst>
              <a:gd name="adj" fmla="val 50000"/>
            </a:avLst>
          </a:prstGeom>
          <a:solidFill>
            <a:srgbClr val="1B14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5" name="TextBox 7">
            <a:extLst>
              <a:ext uri="{FF2B5EF4-FFF2-40B4-BE49-F238E27FC236}">
                <a16:creationId xmlns:a16="http://schemas.microsoft.com/office/drawing/2014/main" id="{030BC0B9-8C5E-690F-75D5-79753247810D}"/>
              </a:ext>
            </a:extLst>
          </p:cNvPr>
          <p:cNvSpPr txBox="1"/>
          <p:nvPr/>
        </p:nvSpPr>
        <p:spPr>
          <a:xfrm>
            <a:off x="678895" y="1311642"/>
            <a:ext cx="8129008" cy="584775"/>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chemeClr val="bg1"/>
                </a:solidFill>
                <a:latin typeface="Cera Round Pro" panose="00000500000000000000" pitchFamily="50" charset="0"/>
                <a:cs typeface="Arial" panose="020B0604020202020204" pitchFamily="34" charset="0"/>
              </a:rPr>
              <a:t>WE CHOOSE RESPECT PLEDGES</a:t>
            </a:r>
          </a:p>
        </p:txBody>
      </p:sp>
      <p:sp>
        <p:nvSpPr>
          <p:cNvPr id="19" name="TextBox 18">
            <a:extLst>
              <a:ext uri="{FF2B5EF4-FFF2-40B4-BE49-F238E27FC236}">
                <a16:creationId xmlns:a16="http://schemas.microsoft.com/office/drawing/2014/main" id="{DC567D46-0673-BF33-964D-985A1A0D84F8}"/>
              </a:ext>
            </a:extLst>
          </p:cNvPr>
          <p:cNvSpPr txBox="1"/>
          <p:nvPr/>
        </p:nvSpPr>
        <p:spPr>
          <a:xfrm>
            <a:off x="2727176" y="2980230"/>
            <a:ext cx="10153405" cy="830997"/>
          </a:xfrm>
          <a:prstGeom prst="rect">
            <a:avLst/>
          </a:prstGeom>
          <a:noFill/>
        </p:spPr>
        <p:txBody>
          <a:bodyPr wrap="square">
            <a:spAutoFit/>
          </a:bodyPr>
          <a:lstStyle/>
          <a:p>
            <a:pPr algn="ctr"/>
            <a:r>
              <a:rPr lang="en-US" sz="4800" b="1" dirty="0">
                <a:solidFill>
                  <a:srgbClr val="8757E5"/>
                </a:solidFill>
                <a:latin typeface="Cera Round Pro" panose="00000500000000000000" pitchFamily="50" charset="0"/>
                <a:cs typeface="Times New Roman" panose="02020603050405020304" pitchFamily="18" charset="0"/>
              </a:rPr>
              <a:t>Group Discussion</a:t>
            </a:r>
            <a:endParaRPr lang="en-GB" sz="4800" b="1" dirty="0">
              <a:solidFill>
                <a:srgbClr val="8757E5"/>
              </a:solidFill>
              <a:latin typeface="Cera Round Pro" panose="00000500000000000000" pitchFamily="50" charset="0"/>
            </a:endParaRPr>
          </a:p>
        </p:txBody>
      </p:sp>
      <p:sp>
        <p:nvSpPr>
          <p:cNvPr id="24" name="TextBox 23">
            <a:extLst>
              <a:ext uri="{FF2B5EF4-FFF2-40B4-BE49-F238E27FC236}">
                <a16:creationId xmlns:a16="http://schemas.microsoft.com/office/drawing/2014/main" id="{8F58FB81-C75D-12F1-C80A-CD379B6408F9}"/>
              </a:ext>
            </a:extLst>
          </p:cNvPr>
          <p:cNvSpPr txBox="1"/>
          <p:nvPr/>
        </p:nvSpPr>
        <p:spPr>
          <a:xfrm>
            <a:off x="2206361" y="2591754"/>
            <a:ext cx="7427166" cy="369332"/>
          </a:xfrm>
          <a:prstGeom prst="rect">
            <a:avLst/>
          </a:prstGeom>
          <a:noFill/>
        </p:spPr>
        <p:txBody>
          <a:bodyPr wrap="square">
            <a:spAutoFit/>
          </a:bodyPr>
          <a:lstStyle/>
          <a:p>
            <a:endParaRPr lang="en-GB" dirty="0"/>
          </a:p>
        </p:txBody>
      </p:sp>
      <p:pic>
        <p:nvPicPr>
          <p:cNvPr id="2" name="Picture 1" descr="A black background with white text&#10;&#10;Description automatically generated">
            <a:extLst>
              <a:ext uri="{FF2B5EF4-FFF2-40B4-BE49-F238E27FC236}">
                <a16:creationId xmlns:a16="http://schemas.microsoft.com/office/drawing/2014/main" id="{6A0566D0-4D05-A02F-99C5-9E2A4A1D6753}"/>
              </a:ext>
            </a:extLst>
          </p:cNvPr>
          <p:cNvPicPr>
            <a:picLocks noChangeAspect="1"/>
          </p:cNvPicPr>
          <p:nvPr/>
        </p:nvPicPr>
        <p:blipFill>
          <a:blip r:embed="rId3"/>
          <a:stretch>
            <a:fillRect/>
          </a:stretch>
        </p:blipFill>
        <p:spPr>
          <a:xfrm>
            <a:off x="4637314" y="6015744"/>
            <a:ext cx="2917371" cy="983081"/>
          </a:xfrm>
          <a:prstGeom prst="rect">
            <a:avLst/>
          </a:prstGeom>
        </p:spPr>
      </p:pic>
      <p:pic>
        <p:nvPicPr>
          <p:cNvPr id="21" name="Graphic 20" descr="Chat with solid fill">
            <a:extLst>
              <a:ext uri="{FF2B5EF4-FFF2-40B4-BE49-F238E27FC236}">
                <a16:creationId xmlns:a16="http://schemas.microsoft.com/office/drawing/2014/main" id="{D8C1CECC-5564-AFA9-4768-EDAA6047644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611615" y="1914134"/>
            <a:ext cx="3517945" cy="3517945"/>
          </a:xfrm>
          <a:prstGeom prst="rect">
            <a:avLst/>
          </a:prstGeom>
        </p:spPr>
      </p:pic>
    </p:spTree>
    <p:extLst>
      <p:ext uri="{BB962C8B-B14F-4D97-AF65-F5344CB8AC3E}">
        <p14:creationId xmlns:p14="http://schemas.microsoft.com/office/powerpoint/2010/main" val="42201429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1B1464"/>
        </a:solidFill>
        <a:effectLst/>
      </p:bgPr>
    </p:bg>
    <p:spTree>
      <p:nvGrpSpPr>
        <p:cNvPr id="1" name=""/>
        <p:cNvGrpSpPr/>
        <p:nvPr/>
      </p:nvGrpSpPr>
      <p:grpSpPr>
        <a:xfrm>
          <a:off x="0" y="0"/>
          <a:ext cx="0" cy="0"/>
          <a:chOff x="0" y="0"/>
          <a:chExt cx="0" cy="0"/>
        </a:xfrm>
      </p:grpSpPr>
      <p:pic>
        <p:nvPicPr>
          <p:cNvPr id="8" name="Picture 7" descr="A purple and white square with text and hands pointing at it&#10;&#10;Description automatically generated">
            <a:extLst>
              <a:ext uri="{FF2B5EF4-FFF2-40B4-BE49-F238E27FC236}">
                <a16:creationId xmlns:a16="http://schemas.microsoft.com/office/drawing/2014/main" id="{63A0B894-B816-DCB2-F502-D9C9B521750A}"/>
              </a:ext>
            </a:extLst>
          </p:cNvPr>
          <p:cNvPicPr>
            <a:picLocks noChangeAspect="1"/>
          </p:cNvPicPr>
          <p:nvPr/>
        </p:nvPicPr>
        <p:blipFill rotWithShape="1">
          <a:blip r:embed="rId2">
            <a:extLst>
              <a:ext uri="{28A0092B-C50C-407E-A947-70E740481C1C}">
                <a14:useLocalDpi xmlns:a14="http://schemas.microsoft.com/office/drawing/2010/main" val="0"/>
              </a:ext>
            </a:extLst>
          </a:blip>
          <a:srcRect r="66032" b="69683"/>
          <a:stretch/>
        </p:blipFill>
        <p:spPr>
          <a:xfrm>
            <a:off x="0" y="0"/>
            <a:ext cx="3101992" cy="2768600"/>
          </a:xfrm>
          <a:prstGeom prst="rect">
            <a:avLst/>
          </a:prstGeom>
        </p:spPr>
      </p:pic>
      <p:sp>
        <p:nvSpPr>
          <p:cNvPr id="11" name="Rectangle 10">
            <a:extLst>
              <a:ext uri="{FF2B5EF4-FFF2-40B4-BE49-F238E27FC236}">
                <a16:creationId xmlns:a16="http://schemas.microsoft.com/office/drawing/2014/main" id="{6AFA6AFF-E2B1-C60E-CFD1-38F1B3620824}"/>
              </a:ext>
            </a:extLst>
          </p:cNvPr>
          <p:cNvSpPr/>
          <p:nvPr/>
        </p:nvSpPr>
        <p:spPr>
          <a:xfrm>
            <a:off x="720714" y="1023015"/>
            <a:ext cx="3782970" cy="2182824"/>
          </a:xfrm>
          <a:prstGeom prst="rect">
            <a:avLst/>
          </a:prstGeom>
          <a:solidFill>
            <a:srgbClr val="1B1464"/>
          </a:solidFill>
          <a:ln>
            <a:solidFill>
              <a:srgbClr val="1B186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ounded Rectangle 16">
            <a:extLst>
              <a:ext uri="{FF2B5EF4-FFF2-40B4-BE49-F238E27FC236}">
                <a16:creationId xmlns:a16="http://schemas.microsoft.com/office/drawing/2014/main" id="{BD540AE7-60F1-6455-5BD4-A2E008898C37}"/>
              </a:ext>
            </a:extLst>
          </p:cNvPr>
          <p:cNvSpPr/>
          <p:nvPr/>
        </p:nvSpPr>
        <p:spPr>
          <a:xfrm rot="5400000">
            <a:off x="5103785" y="-2963572"/>
            <a:ext cx="1766420" cy="8898161"/>
          </a:xfrm>
          <a:prstGeom prst="roundRect">
            <a:avLst>
              <a:gd name="adj" fmla="val 50000"/>
            </a:avLst>
          </a:prstGeom>
          <a:solidFill>
            <a:schemeClr val="bg1"/>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A6487826-AA15-8608-E031-BA061296FBDF}"/>
              </a:ext>
            </a:extLst>
          </p:cNvPr>
          <p:cNvSpPr/>
          <p:nvPr/>
        </p:nvSpPr>
        <p:spPr>
          <a:xfrm>
            <a:off x="4983719" y="3057933"/>
            <a:ext cx="3469038" cy="2182824"/>
          </a:xfrm>
          <a:prstGeom prst="rect">
            <a:avLst/>
          </a:prstGeom>
          <a:solidFill>
            <a:srgbClr val="1B1862"/>
          </a:solidFill>
          <a:ln>
            <a:solidFill>
              <a:srgbClr val="1B186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69D75DA6-776C-FB00-FE3C-013E1D574BAB}"/>
              </a:ext>
            </a:extLst>
          </p:cNvPr>
          <p:cNvSpPr/>
          <p:nvPr/>
        </p:nvSpPr>
        <p:spPr>
          <a:xfrm>
            <a:off x="983392" y="3504263"/>
            <a:ext cx="3469038" cy="2495000"/>
          </a:xfrm>
          <a:prstGeom prst="rect">
            <a:avLst/>
          </a:prstGeom>
          <a:solidFill>
            <a:srgbClr val="1B1862"/>
          </a:solidFill>
          <a:ln>
            <a:solidFill>
              <a:srgbClr val="1B186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3" name="Picture 12" descr="A purple and white square with text and hands pointing at it&#10;&#10;Description automatically generated">
            <a:extLst>
              <a:ext uri="{FF2B5EF4-FFF2-40B4-BE49-F238E27FC236}">
                <a16:creationId xmlns:a16="http://schemas.microsoft.com/office/drawing/2014/main" id="{C16BAF99-2F69-EFAC-F311-686B70C11FC6}"/>
              </a:ext>
            </a:extLst>
          </p:cNvPr>
          <p:cNvPicPr>
            <a:picLocks noChangeAspect="1"/>
          </p:cNvPicPr>
          <p:nvPr/>
        </p:nvPicPr>
        <p:blipFill rotWithShape="1">
          <a:blip r:embed="rId2">
            <a:extLst>
              <a:ext uri="{28A0092B-C50C-407E-A947-70E740481C1C}">
                <a14:useLocalDpi xmlns:a14="http://schemas.microsoft.com/office/drawing/2010/main" val="0"/>
              </a:ext>
            </a:extLst>
          </a:blip>
          <a:srcRect l="8139" t="20144" r="78708" b="67748"/>
          <a:stretch/>
        </p:blipFill>
        <p:spPr>
          <a:xfrm>
            <a:off x="-297423" y="2888171"/>
            <a:ext cx="902043" cy="830365"/>
          </a:xfrm>
          <a:prstGeom prst="rect">
            <a:avLst/>
          </a:prstGeom>
        </p:spPr>
      </p:pic>
      <p:pic>
        <p:nvPicPr>
          <p:cNvPr id="14" name="Picture 13" descr="A purple and white square with text and hands pointing at it&#10;&#10;Description automatically generated">
            <a:extLst>
              <a:ext uri="{FF2B5EF4-FFF2-40B4-BE49-F238E27FC236}">
                <a16:creationId xmlns:a16="http://schemas.microsoft.com/office/drawing/2014/main" id="{64565301-2DB6-9FB7-C63F-A00706C1B353}"/>
              </a:ext>
            </a:extLst>
          </p:cNvPr>
          <p:cNvPicPr>
            <a:picLocks noChangeAspect="1"/>
          </p:cNvPicPr>
          <p:nvPr/>
        </p:nvPicPr>
        <p:blipFill rotWithShape="1">
          <a:blip r:embed="rId2">
            <a:extLst>
              <a:ext uri="{28A0092B-C50C-407E-A947-70E740481C1C}">
                <a14:useLocalDpi xmlns:a14="http://schemas.microsoft.com/office/drawing/2010/main" val="0"/>
              </a:ext>
            </a:extLst>
          </a:blip>
          <a:srcRect l="4895" t="65405" r="88218" b="26847"/>
          <a:stretch/>
        </p:blipFill>
        <p:spPr>
          <a:xfrm>
            <a:off x="132335" y="5982098"/>
            <a:ext cx="472285" cy="531341"/>
          </a:xfrm>
          <a:prstGeom prst="rect">
            <a:avLst/>
          </a:prstGeom>
        </p:spPr>
      </p:pic>
      <p:pic>
        <p:nvPicPr>
          <p:cNvPr id="15" name="Picture 14" descr="A purple and white square with text and hands pointing at it&#10;&#10;Description automatically generated">
            <a:extLst>
              <a:ext uri="{FF2B5EF4-FFF2-40B4-BE49-F238E27FC236}">
                <a16:creationId xmlns:a16="http://schemas.microsoft.com/office/drawing/2014/main" id="{9209336E-2810-E93C-1463-D5211F706FCE}"/>
              </a:ext>
            </a:extLst>
          </p:cNvPr>
          <p:cNvPicPr>
            <a:picLocks noChangeAspect="1"/>
          </p:cNvPicPr>
          <p:nvPr/>
        </p:nvPicPr>
        <p:blipFill rotWithShape="1">
          <a:blip r:embed="rId2">
            <a:extLst>
              <a:ext uri="{28A0092B-C50C-407E-A947-70E740481C1C}">
                <a14:useLocalDpi xmlns:a14="http://schemas.microsoft.com/office/drawing/2010/main" val="0"/>
              </a:ext>
            </a:extLst>
          </a:blip>
          <a:srcRect l="77688" t="32072" r="15694" b="59359"/>
          <a:stretch/>
        </p:blipFill>
        <p:spPr>
          <a:xfrm>
            <a:off x="2504375" y="6120138"/>
            <a:ext cx="453879" cy="587718"/>
          </a:xfrm>
          <a:prstGeom prst="rect">
            <a:avLst/>
          </a:prstGeom>
        </p:spPr>
      </p:pic>
      <p:pic>
        <p:nvPicPr>
          <p:cNvPr id="17" name="Picture 16" descr="A purple and white square with text and hands pointing at it&#10;&#10;Description automatically generated">
            <a:extLst>
              <a:ext uri="{FF2B5EF4-FFF2-40B4-BE49-F238E27FC236}">
                <a16:creationId xmlns:a16="http://schemas.microsoft.com/office/drawing/2014/main" id="{F061B03B-9423-8170-9764-D24EFD6BE226}"/>
              </a:ext>
            </a:extLst>
          </p:cNvPr>
          <p:cNvPicPr>
            <a:picLocks noChangeAspect="1"/>
          </p:cNvPicPr>
          <p:nvPr/>
        </p:nvPicPr>
        <p:blipFill rotWithShape="1">
          <a:blip r:embed="rId2">
            <a:extLst>
              <a:ext uri="{28A0092B-C50C-407E-A947-70E740481C1C}">
                <a14:useLocalDpi xmlns:a14="http://schemas.microsoft.com/office/drawing/2010/main" val="0"/>
              </a:ext>
            </a:extLst>
          </a:blip>
          <a:srcRect l="89760" t="64685" r="511" b="24504"/>
          <a:stretch/>
        </p:blipFill>
        <p:spPr>
          <a:xfrm>
            <a:off x="8905243" y="6312110"/>
            <a:ext cx="667265" cy="741405"/>
          </a:xfrm>
          <a:prstGeom prst="rect">
            <a:avLst/>
          </a:prstGeom>
        </p:spPr>
      </p:pic>
      <p:pic>
        <p:nvPicPr>
          <p:cNvPr id="18" name="Picture 17" descr="A purple and white square with text and hands pointing at it&#10;&#10;Description automatically generated">
            <a:extLst>
              <a:ext uri="{FF2B5EF4-FFF2-40B4-BE49-F238E27FC236}">
                <a16:creationId xmlns:a16="http://schemas.microsoft.com/office/drawing/2014/main" id="{DE68BCED-EBAE-67C3-46B9-11F4F4A429B7}"/>
              </a:ext>
            </a:extLst>
          </p:cNvPr>
          <p:cNvPicPr>
            <a:picLocks noChangeAspect="1"/>
          </p:cNvPicPr>
          <p:nvPr/>
        </p:nvPicPr>
        <p:blipFill rotWithShape="1">
          <a:blip r:embed="rId2">
            <a:extLst>
              <a:ext uri="{28A0092B-C50C-407E-A947-70E740481C1C}">
                <a14:useLocalDpi xmlns:a14="http://schemas.microsoft.com/office/drawing/2010/main" val="0"/>
              </a:ext>
            </a:extLst>
          </a:blip>
          <a:srcRect l="88219" t="19263" r="1064" b="68171"/>
          <a:stretch/>
        </p:blipFill>
        <p:spPr>
          <a:xfrm>
            <a:off x="11172195" y="3367663"/>
            <a:ext cx="734959" cy="861775"/>
          </a:xfrm>
          <a:prstGeom prst="rect">
            <a:avLst/>
          </a:prstGeom>
        </p:spPr>
      </p:pic>
      <p:pic>
        <p:nvPicPr>
          <p:cNvPr id="19" name="Picture 18" descr="A purple and white square with text and hands pointing at it&#10;&#10;Description automatically generated">
            <a:extLst>
              <a:ext uri="{FF2B5EF4-FFF2-40B4-BE49-F238E27FC236}">
                <a16:creationId xmlns:a16="http://schemas.microsoft.com/office/drawing/2014/main" id="{4AF3FE54-2022-85F3-9710-4EED3ABD30D3}"/>
              </a:ext>
            </a:extLst>
          </p:cNvPr>
          <p:cNvPicPr>
            <a:picLocks noChangeAspect="1"/>
          </p:cNvPicPr>
          <p:nvPr/>
        </p:nvPicPr>
        <p:blipFill rotWithShape="1">
          <a:blip r:embed="rId2">
            <a:extLst>
              <a:ext uri="{28A0092B-C50C-407E-A947-70E740481C1C}">
                <a14:useLocalDpi xmlns:a14="http://schemas.microsoft.com/office/drawing/2010/main" val="0"/>
              </a:ext>
            </a:extLst>
          </a:blip>
          <a:srcRect l="8139" t="20144" r="78708" b="67748"/>
          <a:stretch/>
        </p:blipFill>
        <p:spPr>
          <a:xfrm rot="16200000">
            <a:off x="11740978" y="1106029"/>
            <a:ext cx="902043" cy="830365"/>
          </a:xfrm>
          <a:prstGeom prst="rect">
            <a:avLst/>
          </a:prstGeom>
        </p:spPr>
      </p:pic>
      <p:pic>
        <p:nvPicPr>
          <p:cNvPr id="20" name="Picture 19" descr="A purple and white square with text and hands pointing at it&#10;&#10;Description automatically generated">
            <a:extLst>
              <a:ext uri="{FF2B5EF4-FFF2-40B4-BE49-F238E27FC236}">
                <a16:creationId xmlns:a16="http://schemas.microsoft.com/office/drawing/2014/main" id="{590F3FEC-6374-96B2-E8A6-E529800058DC}"/>
              </a:ext>
            </a:extLst>
          </p:cNvPr>
          <p:cNvPicPr>
            <a:picLocks noChangeAspect="1"/>
          </p:cNvPicPr>
          <p:nvPr/>
        </p:nvPicPr>
        <p:blipFill rotWithShape="1">
          <a:blip r:embed="rId2">
            <a:extLst>
              <a:ext uri="{28A0092B-C50C-407E-A947-70E740481C1C}">
                <a14:useLocalDpi xmlns:a14="http://schemas.microsoft.com/office/drawing/2010/main" val="0"/>
              </a:ext>
            </a:extLst>
          </a:blip>
          <a:srcRect l="88219" t="19263" r="1064" b="68171"/>
          <a:stretch/>
        </p:blipFill>
        <p:spPr>
          <a:xfrm rot="16385533">
            <a:off x="5619515" y="-377118"/>
            <a:ext cx="734959" cy="861775"/>
          </a:xfrm>
          <a:prstGeom prst="rect">
            <a:avLst/>
          </a:prstGeom>
        </p:spPr>
      </p:pic>
      <p:pic>
        <p:nvPicPr>
          <p:cNvPr id="38" name="Picture 37" descr="A purple and white square with text and hands pointing at it&#10;&#10;Description automatically generated">
            <a:extLst>
              <a:ext uri="{FF2B5EF4-FFF2-40B4-BE49-F238E27FC236}">
                <a16:creationId xmlns:a16="http://schemas.microsoft.com/office/drawing/2014/main" id="{E8647722-E10D-CBE0-3611-36DC996C8372}"/>
              </a:ext>
            </a:extLst>
          </p:cNvPr>
          <p:cNvPicPr>
            <a:picLocks noChangeAspect="1"/>
          </p:cNvPicPr>
          <p:nvPr/>
        </p:nvPicPr>
        <p:blipFill rotWithShape="1">
          <a:blip r:embed="rId2">
            <a:extLst>
              <a:ext uri="{28A0092B-C50C-407E-A947-70E740481C1C}">
                <a14:useLocalDpi xmlns:a14="http://schemas.microsoft.com/office/drawing/2010/main" val="0"/>
              </a:ext>
            </a:extLst>
          </a:blip>
          <a:srcRect l="77688" t="32072" r="15694" b="59359"/>
          <a:stretch/>
        </p:blipFill>
        <p:spPr>
          <a:xfrm>
            <a:off x="10027162" y="205395"/>
            <a:ext cx="453879" cy="587718"/>
          </a:xfrm>
          <a:prstGeom prst="rect">
            <a:avLst/>
          </a:prstGeom>
        </p:spPr>
      </p:pic>
      <p:sp>
        <p:nvSpPr>
          <p:cNvPr id="6" name="Rounded Rectangle 16">
            <a:extLst>
              <a:ext uri="{FF2B5EF4-FFF2-40B4-BE49-F238E27FC236}">
                <a16:creationId xmlns:a16="http://schemas.microsoft.com/office/drawing/2014/main" id="{6D83570B-FEB1-02D4-64BA-0EBEF368C676}"/>
              </a:ext>
            </a:extLst>
          </p:cNvPr>
          <p:cNvSpPr/>
          <p:nvPr/>
        </p:nvSpPr>
        <p:spPr>
          <a:xfrm rot="5400000">
            <a:off x="5247387" y="-3046495"/>
            <a:ext cx="1695648" cy="8861590"/>
          </a:xfrm>
          <a:prstGeom prst="roundRect">
            <a:avLst>
              <a:gd name="adj" fmla="val 50000"/>
            </a:avLst>
          </a:prstGeom>
          <a:solidFill>
            <a:srgbClr val="3A8DFF"/>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14">
            <a:extLst>
              <a:ext uri="{FF2B5EF4-FFF2-40B4-BE49-F238E27FC236}">
                <a16:creationId xmlns:a16="http://schemas.microsoft.com/office/drawing/2014/main" id="{A8EA4B01-A23F-244C-D79D-7FCC88073AE9}"/>
              </a:ext>
            </a:extLst>
          </p:cNvPr>
          <p:cNvSpPr txBox="1"/>
          <p:nvPr/>
        </p:nvSpPr>
        <p:spPr>
          <a:xfrm>
            <a:off x="1699791" y="612689"/>
            <a:ext cx="8898161" cy="1631216"/>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5000" b="1" dirty="0">
                <a:solidFill>
                  <a:schemeClr val="bg1"/>
                </a:solidFill>
                <a:latin typeface="Cera Round Pro" panose="00000500000000000000" pitchFamily="50" charset="0"/>
                <a:cs typeface="Segoe UI" panose="020B0502040204020203" pitchFamily="34" charset="0"/>
              </a:rPr>
              <a:t>WHO CAN YOU SPEAK TO AT SCHOOL?</a:t>
            </a:r>
          </a:p>
        </p:txBody>
      </p:sp>
      <p:sp>
        <p:nvSpPr>
          <p:cNvPr id="10" name="Rectangle 9">
            <a:extLst>
              <a:ext uri="{FF2B5EF4-FFF2-40B4-BE49-F238E27FC236}">
                <a16:creationId xmlns:a16="http://schemas.microsoft.com/office/drawing/2014/main" id="{59D80DA7-054F-220A-D0D0-4244663E9C7C}"/>
              </a:ext>
            </a:extLst>
          </p:cNvPr>
          <p:cNvSpPr/>
          <p:nvPr/>
        </p:nvSpPr>
        <p:spPr>
          <a:xfrm>
            <a:off x="1762866" y="2964237"/>
            <a:ext cx="2383148" cy="2421725"/>
          </a:xfrm>
          <a:prstGeom prst="rect">
            <a:avLst/>
          </a:prstGeom>
          <a:solidFill>
            <a:srgbClr val="8757E5"/>
          </a:solidFill>
          <a:ln w="57150">
            <a:solidFill>
              <a:schemeClr val="bg1">
                <a:alpha val="98000"/>
              </a:schemeClr>
            </a:solidFill>
          </a:ln>
          <a:effectLst>
            <a:softEdge rad="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p>
        </p:txBody>
      </p:sp>
      <p:sp>
        <p:nvSpPr>
          <p:cNvPr id="12" name="Rectangle 11">
            <a:extLst>
              <a:ext uri="{FF2B5EF4-FFF2-40B4-BE49-F238E27FC236}">
                <a16:creationId xmlns:a16="http://schemas.microsoft.com/office/drawing/2014/main" id="{49D39768-375C-80E3-09D6-6AADDB3B7813}"/>
              </a:ext>
            </a:extLst>
          </p:cNvPr>
          <p:cNvSpPr/>
          <p:nvPr/>
        </p:nvSpPr>
        <p:spPr>
          <a:xfrm>
            <a:off x="4903637" y="2964237"/>
            <a:ext cx="2383148" cy="2421725"/>
          </a:xfrm>
          <a:prstGeom prst="rect">
            <a:avLst/>
          </a:prstGeom>
          <a:solidFill>
            <a:srgbClr val="8757E5"/>
          </a:solidFill>
          <a:ln w="57150">
            <a:solidFill>
              <a:schemeClr val="bg1">
                <a:alpha val="98000"/>
              </a:schemeClr>
            </a:solidFill>
          </a:ln>
          <a:effectLst>
            <a:softEdge rad="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p>
        </p:txBody>
      </p:sp>
      <p:sp>
        <p:nvSpPr>
          <p:cNvPr id="21" name="Rectangle 20">
            <a:extLst>
              <a:ext uri="{FF2B5EF4-FFF2-40B4-BE49-F238E27FC236}">
                <a16:creationId xmlns:a16="http://schemas.microsoft.com/office/drawing/2014/main" id="{C3EACA7E-4799-93F7-AF61-A8C16AA0291F}"/>
              </a:ext>
            </a:extLst>
          </p:cNvPr>
          <p:cNvSpPr/>
          <p:nvPr/>
        </p:nvSpPr>
        <p:spPr>
          <a:xfrm>
            <a:off x="7974805" y="2964237"/>
            <a:ext cx="2383148" cy="2421725"/>
          </a:xfrm>
          <a:prstGeom prst="rect">
            <a:avLst/>
          </a:prstGeom>
          <a:solidFill>
            <a:srgbClr val="8757E5"/>
          </a:solidFill>
          <a:ln w="57150">
            <a:solidFill>
              <a:schemeClr val="bg1">
                <a:alpha val="98000"/>
              </a:schemeClr>
            </a:solidFill>
          </a:ln>
          <a:effectLst>
            <a:softEdge rad="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p>
        </p:txBody>
      </p:sp>
      <p:pic>
        <p:nvPicPr>
          <p:cNvPr id="23" name="Graphic 22" descr="Raised hand with solid fill">
            <a:extLst>
              <a:ext uri="{FF2B5EF4-FFF2-40B4-BE49-F238E27FC236}">
                <a16:creationId xmlns:a16="http://schemas.microsoft.com/office/drawing/2014/main" id="{43CEA8DC-53B9-2083-CBD9-E8670500320F}"/>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rot="2083026">
            <a:off x="1226179" y="2441096"/>
            <a:ext cx="773093" cy="773093"/>
          </a:xfrm>
          <a:prstGeom prst="rect">
            <a:avLst/>
          </a:prstGeom>
        </p:spPr>
      </p:pic>
      <p:pic>
        <p:nvPicPr>
          <p:cNvPr id="25" name="Graphic 24" descr="Raised hand with solid fill">
            <a:extLst>
              <a:ext uri="{FF2B5EF4-FFF2-40B4-BE49-F238E27FC236}">
                <a16:creationId xmlns:a16="http://schemas.microsoft.com/office/drawing/2014/main" id="{2D8232B7-0EC9-1297-61FD-B37AB12DE13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rot="2083026">
            <a:off x="4377428" y="2461545"/>
            <a:ext cx="773093" cy="773093"/>
          </a:xfrm>
          <a:prstGeom prst="rect">
            <a:avLst/>
          </a:prstGeom>
        </p:spPr>
      </p:pic>
      <p:pic>
        <p:nvPicPr>
          <p:cNvPr id="26" name="Graphic 25" descr="Raised hand with solid fill">
            <a:extLst>
              <a:ext uri="{FF2B5EF4-FFF2-40B4-BE49-F238E27FC236}">
                <a16:creationId xmlns:a16="http://schemas.microsoft.com/office/drawing/2014/main" id="{885363CE-130C-5FEE-D83A-8041473C49C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rot="2083026">
            <a:off x="7452605" y="2455675"/>
            <a:ext cx="773093" cy="773093"/>
          </a:xfrm>
          <a:prstGeom prst="rect">
            <a:avLst/>
          </a:prstGeom>
        </p:spPr>
      </p:pic>
      <p:sp>
        <p:nvSpPr>
          <p:cNvPr id="27" name="Rounded Rectangle 16">
            <a:extLst>
              <a:ext uri="{FF2B5EF4-FFF2-40B4-BE49-F238E27FC236}">
                <a16:creationId xmlns:a16="http://schemas.microsoft.com/office/drawing/2014/main" id="{C5CB5DE1-58CE-0DF4-BF0A-EF60D09E4603}"/>
              </a:ext>
            </a:extLst>
          </p:cNvPr>
          <p:cNvSpPr/>
          <p:nvPr/>
        </p:nvSpPr>
        <p:spPr>
          <a:xfrm rot="5400000">
            <a:off x="2798438" y="4510955"/>
            <a:ext cx="325792" cy="2554656"/>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9" name="Rounded Rectangle 16">
            <a:extLst>
              <a:ext uri="{FF2B5EF4-FFF2-40B4-BE49-F238E27FC236}">
                <a16:creationId xmlns:a16="http://schemas.microsoft.com/office/drawing/2014/main" id="{41ADD53C-23C4-09DD-A9AC-A300E159EEB0}"/>
              </a:ext>
            </a:extLst>
          </p:cNvPr>
          <p:cNvSpPr/>
          <p:nvPr/>
        </p:nvSpPr>
        <p:spPr>
          <a:xfrm rot="5400000">
            <a:off x="5932315" y="4524626"/>
            <a:ext cx="325792" cy="2554656"/>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32" name="Rounded Rectangle 16">
            <a:extLst>
              <a:ext uri="{FF2B5EF4-FFF2-40B4-BE49-F238E27FC236}">
                <a16:creationId xmlns:a16="http://schemas.microsoft.com/office/drawing/2014/main" id="{5CF0E039-CE25-975B-BD83-4B47B89D5029}"/>
              </a:ext>
            </a:extLst>
          </p:cNvPr>
          <p:cNvSpPr/>
          <p:nvPr/>
        </p:nvSpPr>
        <p:spPr>
          <a:xfrm rot="5400000">
            <a:off x="9020878" y="4536351"/>
            <a:ext cx="325792" cy="2554656"/>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34" name="TextBox 33">
            <a:extLst>
              <a:ext uri="{FF2B5EF4-FFF2-40B4-BE49-F238E27FC236}">
                <a16:creationId xmlns:a16="http://schemas.microsoft.com/office/drawing/2014/main" id="{E7DDBC59-A46B-345D-A9FE-6B3562B38376}"/>
              </a:ext>
            </a:extLst>
          </p:cNvPr>
          <p:cNvSpPr txBox="1"/>
          <p:nvPr/>
        </p:nvSpPr>
        <p:spPr>
          <a:xfrm>
            <a:off x="1940682" y="5580327"/>
            <a:ext cx="6307494" cy="400110"/>
          </a:xfrm>
          <a:prstGeom prst="rect">
            <a:avLst/>
          </a:prstGeom>
          <a:noFill/>
        </p:spPr>
        <p:txBody>
          <a:bodyPr wrap="square">
            <a:spAutoFit/>
          </a:bodyPr>
          <a:lstStyle/>
          <a:p>
            <a:r>
              <a:rPr lang="en-GB" sz="2000" b="1" dirty="0">
                <a:solidFill>
                  <a:srgbClr val="1B1862"/>
                </a:solidFill>
                <a:latin typeface="Cera Round Pro" panose="00000500000000000000" pitchFamily="50" charset="0"/>
              </a:rPr>
              <a:t>Staff name here</a:t>
            </a:r>
          </a:p>
        </p:txBody>
      </p:sp>
      <p:sp>
        <p:nvSpPr>
          <p:cNvPr id="35" name="TextBox 34">
            <a:extLst>
              <a:ext uri="{FF2B5EF4-FFF2-40B4-BE49-F238E27FC236}">
                <a16:creationId xmlns:a16="http://schemas.microsoft.com/office/drawing/2014/main" id="{6050FD3F-5CED-DBDF-C405-DF370A2C39EC}"/>
              </a:ext>
            </a:extLst>
          </p:cNvPr>
          <p:cNvSpPr txBox="1"/>
          <p:nvPr/>
        </p:nvSpPr>
        <p:spPr>
          <a:xfrm>
            <a:off x="5042446" y="5601289"/>
            <a:ext cx="6307494" cy="400110"/>
          </a:xfrm>
          <a:prstGeom prst="rect">
            <a:avLst/>
          </a:prstGeom>
          <a:noFill/>
        </p:spPr>
        <p:txBody>
          <a:bodyPr wrap="square">
            <a:spAutoFit/>
          </a:bodyPr>
          <a:lstStyle/>
          <a:p>
            <a:r>
              <a:rPr lang="en-GB" sz="2000" b="1" dirty="0">
                <a:solidFill>
                  <a:srgbClr val="1B1862"/>
                </a:solidFill>
                <a:latin typeface="Cera Round Pro" panose="00000500000000000000" pitchFamily="50" charset="0"/>
              </a:rPr>
              <a:t>Staff name here</a:t>
            </a:r>
          </a:p>
        </p:txBody>
      </p:sp>
      <p:sp>
        <p:nvSpPr>
          <p:cNvPr id="36" name="TextBox 35">
            <a:extLst>
              <a:ext uri="{FF2B5EF4-FFF2-40B4-BE49-F238E27FC236}">
                <a16:creationId xmlns:a16="http://schemas.microsoft.com/office/drawing/2014/main" id="{8CDE833B-006E-2CFD-68E9-34DD3ACFB447}"/>
              </a:ext>
            </a:extLst>
          </p:cNvPr>
          <p:cNvSpPr txBox="1"/>
          <p:nvPr/>
        </p:nvSpPr>
        <p:spPr>
          <a:xfrm>
            <a:off x="8124578" y="5601861"/>
            <a:ext cx="6307494" cy="400110"/>
          </a:xfrm>
          <a:prstGeom prst="rect">
            <a:avLst/>
          </a:prstGeom>
          <a:noFill/>
        </p:spPr>
        <p:txBody>
          <a:bodyPr wrap="square">
            <a:spAutoFit/>
          </a:bodyPr>
          <a:lstStyle/>
          <a:p>
            <a:r>
              <a:rPr lang="en-GB" sz="2000" b="1" dirty="0">
                <a:solidFill>
                  <a:srgbClr val="1B1862"/>
                </a:solidFill>
                <a:latin typeface="Cera Round Pro" panose="00000500000000000000" pitchFamily="50" charset="0"/>
              </a:rPr>
              <a:t>Staff name here</a:t>
            </a:r>
          </a:p>
        </p:txBody>
      </p:sp>
      <p:pic>
        <p:nvPicPr>
          <p:cNvPr id="39" name="Picture 38" descr="A purple and white square with text and hands pointing at it&#10;&#10;Description automatically generated">
            <a:extLst>
              <a:ext uri="{FF2B5EF4-FFF2-40B4-BE49-F238E27FC236}">
                <a16:creationId xmlns:a16="http://schemas.microsoft.com/office/drawing/2014/main" id="{8E4F0E83-F199-2B0E-FDB8-B6D14A6F7050}"/>
              </a:ext>
            </a:extLst>
          </p:cNvPr>
          <p:cNvPicPr>
            <a:picLocks noChangeAspect="1"/>
          </p:cNvPicPr>
          <p:nvPr/>
        </p:nvPicPr>
        <p:blipFill rotWithShape="1">
          <a:blip r:embed="rId2">
            <a:extLst>
              <a:ext uri="{28A0092B-C50C-407E-A947-70E740481C1C}">
                <a14:useLocalDpi xmlns:a14="http://schemas.microsoft.com/office/drawing/2010/main" val="0"/>
              </a:ext>
            </a:extLst>
          </a:blip>
          <a:srcRect l="77688" t="32072" r="15694" b="59359"/>
          <a:stretch/>
        </p:blipFill>
        <p:spPr>
          <a:xfrm>
            <a:off x="10810490" y="6219447"/>
            <a:ext cx="453879" cy="587718"/>
          </a:xfrm>
          <a:prstGeom prst="rect">
            <a:avLst/>
          </a:prstGeom>
        </p:spPr>
      </p:pic>
      <p:pic>
        <p:nvPicPr>
          <p:cNvPr id="41" name="Picture 40" descr="A purple and white square with text and hands pointing at it&#10;&#10;Description automatically generated">
            <a:extLst>
              <a:ext uri="{FF2B5EF4-FFF2-40B4-BE49-F238E27FC236}">
                <a16:creationId xmlns:a16="http://schemas.microsoft.com/office/drawing/2014/main" id="{EC226B6D-4699-58E9-2B93-1A5520FFC407}"/>
              </a:ext>
            </a:extLst>
          </p:cNvPr>
          <p:cNvPicPr>
            <a:picLocks noChangeAspect="1"/>
          </p:cNvPicPr>
          <p:nvPr/>
        </p:nvPicPr>
        <p:blipFill rotWithShape="1">
          <a:blip r:embed="rId2">
            <a:extLst>
              <a:ext uri="{28A0092B-C50C-407E-A947-70E740481C1C}">
                <a14:useLocalDpi xmlns:a14="http://schemas.microsoft.com/office/drawing/2010/main" val="0"/>
              </a:ext>
            </a:extLst>
          </a:blip>
          <a:srcRect l="4895" t="65405" r="88218" b="26847"/>
          <a:stretch/>
        </p:blipFill>
        <p:spPr>
          <a:xfrm>
            <a:off x="7366867" y="3709359"/>
            <a:ext cx="472285" cy="531341"/>
          </a:xfrm>
          <a:prstGeom prst="rect">
            <a:avLst/>
          </a:prstGeom>
        </p:spPr>
      </p:pic>
      <p:pic>
        <p:nvPicPr>
          <p:cNvPr id="3" name="Picture 2" descr="A black background with white text&#10;&#10;Description automatically generated">
            <a:extLst>
              <a:ext uri="{FF2B5EF4-FFF2-40B4-BE49-F238E27FC236}">
                <a16:creationId xmlns:a16="http://schemas.microsoft.com/office/drawing/2014/main" id="{F2805B5F-6EB0-B44D-69A6-5BDE5FA16A66}"/>
              </a:ext>
            </a:extLst>
          </p:cNvPr>
          <p:cNvPicPr>
            <a:picLocks noChangeAspect="1"/>
          </p:cNvPicPr>
          <p:nvPr/>
        </p:nvPicPr>
        <p:blipFill>
          <a:blip r:embed="rId5"/>
          <a:stretch>
            <a:fillRect/>
          </a:stretch>
        </p:blipFill>
        <p:spPr>
          <a:xfrm>
            <a:off x="4637314" y="6015744"/>
            <a:ext cx="2917371" cy="983081"/>
          </a:xfrm>
          <a:prstGeom prst="rect">
            <a:avLst/>
          </a:prstGeom>
        </p:spPr>
      </p:pic>
    </p:spTree>
    <p:extLst>
      <p:ext uri="{BB962C8B-B14F-4D97-AF65-F5344CB8AC3E}">
        <p14:creationId xmlns:p14="http://schemas.microsoft.com/office/powerpoint/2010/main" val="14746041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1B1464"/>
        </a:solidFill>
        <a:effectLst/>
      </p:bgPr>
    </p:bg>
    <p:spTree>
      <p:nvGrpSpPr>
        <p:cNvPr id="1" name=""/>
        <p:cNvGrpSpPr/>
        <p:nvPr/>
      </p:nvGrpSpPr>
      <p:grpSpPr>
        <a:xfrm>
          <a:off x="0" y="0"/>
          <a:ext cx="0" cy="0"/>
          <a:chOff x="0" y="0"/>
          <a:chExt cx="0" cy="0"/>
        </a:xfrm>
      </p:grpSpPr>
      <p:pic>
        <p:nvPicPr>
          <p:cNvPr id="8" name="Picture 7" descr="A purple and white square with text and hands pointing at it&#10;&#10;Description automatically generated">
            <a:extLst>
              <a:ext uri="{FF2B5EF4-FFF2-40B4-BE49-F238E27FC236}">
                <a16:creationId xmlns:a16="http://schemas.microsoft.com/office/drawing/2014/main" id="{63A0B894-B816-DCB2-F502-D9C9B521750A}"/>
              </a:ext>
            </a:extLst>
          </p:cNvPr>
          <p:cNvPicPr>
            <a:picLocks noChangeAspect="1"/>
          </p:cNvPicPr>
          <p:nvPr/>
        </p:nvPicPr>
        <p:blipFill rotWithShape="1">
          <a:blip r:embed="rId2">
            <a:extLst>
              <a:ext uri="{28A0092B-C50C-407E-A947-70E740481C1C}">
                <a14:useLocalDpi xmlns:a14="http://schemas.microsoft.com/office/drawing/2010/main" val="0"/>
              </a:ext>
            </a:extLst>
          </a:blip>
          <a:srcRect r="66032" b="69683"/>
          <a:stretch/>
        </p:blipFill>
        <p:spPr>
          <a:xfrm>
            <a:off x="0" y="1"/>
            <a:ext cx="3101992" cy="2768600"/>
          </a:xfrm>
          <a:prstGeom prst="rect">
            <a:avLst/>
          </a:prstGeom>
        </p:spPr>
      </p:pic>
      <p:sp>
        <p:nvSpPr>
          <p:cNvPr id="11" name="Rectangle 10">
            <a:extLst>
              <a:ext uri="{FF2B5EF4-FFF2-40B4-BE49-F238E27FC236}">
                <a16:creationId xmlns:a16="http://schemas.microsoft.com/office/drawing/2014/main" id="{6AFA6AFF-E2B1-C60E-CFD1-38F1B3620824}"/>
              </a:ext>
            </a:extLst>
          </p:cNvPr>
          <p:cNvSpPr/>
          <p:nvPr/>
        </p:nvSpPr>
        <p:spPr>
          <a:xfrm>
            <a:off x="839830" y="1070190"/>
            <a:ext cx="3782970" cy="2182824"/>
          </a:xfrm>
          <a:prstGeom prst="rect">
            <a:avLst/>
          </a:prstGeom>
          <a:solidFill>
            <a:srgbClr val="1B1464"/>
          </a:solidFill>
          <a:ln>
            <a:solidFill>
              <a:srgbClr val="1B186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3" name="Picture 12" descr="A purple and white square with text and hands pointing at it&#10;&#10;Description automatically generated">
            <a:extLst>
              <a:ext uri="{FF2B5EF4-FFF2-40B4-BE49-F238E27FC236}">
                <a16:creationId xmlns:a16="http://schemas.microsoft.com/office/drawing/2014/main" id="{502F09B8-57F9-4AA5-2921-3CE90521AB97}"/>
              </a:ext>
            </a:extLst>
          </p:cNvPr>
          <p:cNvPicPr>
            <a:picLocks noChangeAspect="1"/>
          </p:cNvPicPr>
          <p:nvPr/>
        </p:nvPicPr>
        <p:blipFill rotWithShape="1">
          <a:blip r:embed="rId2">
            <a:extLst>
              <a:ext uri="{28A0092B-C50C-407E-A947-70E740481C1C}">
                <a14:useLocalDpi xmlns:a14="http://schemas.microsoft.com/office/drawing/2010/main" val="0"/>
              </a:ext>
            </a:extLst>
          </a:blip>
          <a:srcRect l="86940" t="476" b="84603"/>
          <a:stretch/>
        </p:blipFill>
        <p:spPr>
          <a:xfrm>
            <a:off x="10830823" y="1"/>
            <a:ext cx="1379837" cy="1576400"/>
          </a:xfrm>
          <a:prstGeom prst="rect">
            <a:avLst/>
          </a:prstGeom>
        </p:spPr>
      </p:pic>
      <p:pic>
        <p:nvPicPr>
          <p:cNvPr id="15" name="Picture 14" descr="A purple and white square with text and hands pointing at it&#10;&#10;Description automatically generated">
            <a:extLst>
              <a:ext uri="{FF2B5EF4-FFF2-40B4-BE49-F238E27FC236}">
                <a16:creationId xmlns:a16="http://schemas.microsoft.com/office/drawing/2014/main" id="{C9C96347-3B1E-DD3D-6337-375DB0F4174C}"/>
              </a:ext>
            </a:extLst>
          </p:cNvPr>
          <p:cNvPicPr>
            <a:picLocks noChangeAspect="1"/>
          </p:cNvPicPr>
          <p:nvPr/>
        </p:nvPicPr>
        <p:blipFill rotWithShape="1">
          <a:blip r:embed="rId2">
            <a:extLst>
              <a:ext uri="{28A0092B-C50C-407E-A947-70E740481C1C}">
                <a14:useLocalDpi xmlns:a14="http://schemas.microsoft.com/office/drawing/2010/main" val="0"/>
              </a:ext>
            </a:extLst>
          </a:blip>
          <a:srcRect l="81429" t="86825"/>
          <a:stretch/>
        </p:blipFill>
        <p:spPr>
          <a:xfrm>
            <a:off x="10069286" y="5352145"/>
            <a:ext cx="2122713" cy="1505855"/>
          </a:xfrm>
          <a:prstGeom prst="rect">
            <a:avLst/>
          </a:prstGeom>
        </p:spPr>
      </p:pic>
      <p:sp>
        <p:nvSpPr>
          <p:cNvPr id="16" name="Rectangle 15">
            <a:extLst>
              <a:ext uri="{FF2B5EF4-FFF2-40B4-BE49-F238E27FC236}">
                <a16:creationId xmlns:a16="http://schemas.microsoft.com/office/drawing/2014/main" id="{A6487826-AA15-8608-E031-BA061296FBDF}"/>
              </a:ext>
            </a:extLst>
          </p:cNvPr>
          <p:cNvSpPr/>
          <p:nvPr/>
        </p:nvSpPr>
        <p:spPr>
          <a:xfrm>
            <a:off x="7762088" y="3747642"/>
            <a:ext cx="3469038" cy="2182824"/>
          </a:xfrm>
          <a:prstGeom prst="rect">
            <a:avLst/>
          </a:prstGeom>
          <a:solidFill>
            <a:srgbClr val="1B1464"/>
          </a:solidFill>
          <a:ln>
            <a:solidFill>
              <a:srgbClr val="1B186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 name="Picture 17" descr="A purple and white square with text and hands pointing at it&#10;&#10;Description automatically generated">
            <a:extLst>
              <a:ext uri="{FF2B5EF4-FFF2-40B4-BE49-F238E27FC236}">
                <a16:creationId xmlns:a16="http://schemas.microsoft.com/office/drawing/2014/main" id="{3914D5A0-3653-62F4-5DDB-FEAC452F0CA6}"/>
              </a:ext>
            </a:extLst>
          </p:cNvPr>
          <p:cNvPicPr>
            <a:picLocks noChangeAspect="1"/>
          </p:cNvPicPr>
          <p:nvPr/>
        </p:nvPicPr>
        <p:blipFill rotWithShape="1">
          <a:blip r:embed="rId2">
            <a:extLst>
              <a:ext uri="{28A0092B-C50C-407E-A947-70E740481C1C}">
                <a14:useLocalDpi xmlns:a14="http://schemas.microsoft.com/office/drawing/2010/main" val="0"/>
              </a:ext>
            </a:extLst>
          </a:blip>
          <a:srcRect t="89464" r="88535"/>
          <a:stretch/>
        </p:blipFill>
        <p:spPr>
          <a:xfrm>
            <a:off x="0" y="5650327"/>
            <a:ext cx="1334530" cy="1226333"/>
          </a:xfrm>
          <a:prstGeom prst="rect">
            <a:avLst/>
          </a:prstGeom>
        </p:spPr>
      </p:pic>
      <p:sp>
        <p:nvSpPr>
          <p:cNvPr id="21" name="TextBox 14">
            <a:extLst>
              <a:ext uri="{FF2B5EF4-FFF2-40B4-BE49-F238E27FC236}">
                <a16:creationId xmlns:a16="http://schemas.microsoft.com/office/drawing/2014/main" id="{FCB9F3D0-FEAB-42E1-9839-BEDC6089704F}"/>
              </a:ext>
            </a:extLst>
          </p:cNvPr>
          <p:cNvSpPr txBox="1"/>
          <p:nvPr/>
        </p:nvSpPr>
        <p:spPr>
          <a:xfrm>
            <a:off x="1646918" y="528752"/>
            <a:ext cx="8898161" cy="86177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5000" b="1" dirty="0">
                <a:solidFill>
                  <a:schemeClr val="bg1"/>
                </a:solidFill>
                <a:latin typeface="Cera Round Pro" panose="00000500000000000000" pitchFamily="50" charset="0"/>
                <a:cs typeface="Segoe UI" panose="020B0502040204020203" pitchFamily="34" charset="0"/>
              </a:rPr>
              <a:t>ANTI-BULLYING WEEK 2024</a:t>
            </a:r>
          </a:p>
        </p:txBody>
      </p:sp>
      <p:pic>
        <p:nvPicPr>
          <p:cNvPr id="28" name="Picture 27" descr="A purple and white square with text and hands pointing at it&#10;&#10;Description automatically generated">
            <a:extLst>
              <a:ext uri="{FF2B5EF4-FFF2-40B4-BE49-F238E27FC236}">
                <a16:creationId xmlns:a16="http://schemas.microsoft.com/office/drawing/2014/main" id="{DAD3DB61-0CD2-F3C8-3B20-696CE9E4F309}"/>
              </a:ext>
            </a:extLst>
          </p:cNvPr>
          <p:cNvPicPr>
            <a:picLocks noChangeAspect="1"/>
          </p:cNvPicPr>
          <p:nvPr/>
        </p:nvPicPr>
        <p:blipFill rotWithShape="1">
          <a:blip r:embed="rId2">
            <a:extLst>
              <a:ext uri="{28A0092B-C50C-407E-A947-70E740481C1C}">
                <a14:useLocalDpi xmlns:a14="http://schemas.microsoft.com/office/drawing/2010/main" val="0"/>
              </a:ext>
            </a:extLst>
          </a:blip>
          <a:srcRect l="8139" t="20144" r="78708" b="67748"/>
          <a:stretch/>
        </p:blipFill>
        <p:spPr>
          <a:xfrm>
            <a:off x="405419" y="1504314"/>
            <a:ext cx="902043" cy="830365"/>
          </a:xfrm>
          <a:prstGeom prst="rect">
            <a:avLst/>
          </a:prstGeom>
        </p:spPr>
      </p:pic>
      <p:pic>
        <p:nvPicPr>
          <p:cNvPr id="30" name="Picture 29" descr="A purple and white square with text and hands pointing at it">
            <a:extLst>
              <a:ext uri="{FF2B5EF4-FFF2-40B4-BE49-F238E27FC236}">
                <a16:creationId xmlns:a16="http://schemas.microsoft.com/office/drawing/2014/main" id="{E0339EE0-8D8F-915A-85BA-4E6D0AAADF13}"/>
              </a:ext>
            </a:extLst>
          </p:cNvPr>
          <p:cNvPicPr>
            <a:picLocks noChangeAspect="1"/>
          </p:cNvPicPr>
          <p:nvPr/>
        </p:nvPicPr>
        <p:blipFill rotWithShape="1">
          <a:blip r:embed="rId2">
            <a:extLst>
              <a:ext uri="{28A0092B-C50C-407E-A947-70E740481C1C}">
                <a14:useLocalDpi xmlns:a14="http://schemas.microsoft.com/office/drawing/2010/main" val="0"/>
              </a:ext>
            </a:extLst>
          </a:blip>
          <a:srcRect l="89760" t="64685" r="511" b="24504"/>
          <a:stretch/>
        </p:blipFill>
        <p:spPr>
          <a:xfrm>
            <a:off x="9616161" y="6072854"/>
            <a:ext cx="667265" cy="741405"/>
          </a:xfrm>
          <a:prstGeom prst="rect">
            <a:avLst/>
          </a:prstGeom>
        </p:spPr>
      </p:pic>
      <p:pic>
        <p:nvPicPr>
          <p:cNvPr id="32" name="Picture 31" descr="A purple and white square with text and hands pointing at it&#10;&#10;Description automatically generated">
            <a:extLst>
              <a:ext uri="{FF2B5EF4-FFF2-40B4-BE49-F238E27FC236}">
                <a16:creationId xmlns:a16="http://schemas.microsoft.com/office/drawing/2014/main" id="{0B72C164-7281-F5A5-F27E-30B19F27A858}"/>
              </a:ext>
            </a:extLst>
          </p:cNvPr>
          <p:cNvPicPr>
            <a:picLocks noChangeAspect="1"/>
          </p:cNvPicPr>
          <p:nvPr/>
        </p:nvPicPr>
        <p:blipFill rotWithShape="1">
          <a:blip r:embed="rId2">
            <a:extLst>
              <a:ext uri="{28A0092B-C50C-407E-A947-70E740481C1C}">
                <a14:useLocalDpi xmlns:a14="http://schemas.microsoft.com/office/drawing/2010/main" val="0"/>
              </a:ext>
            </a:extLst>
          </a:blip>
          <a:srcRect l="77688" t="32072" r="15694" b="59359"/>
          <a:stretch/>
        </p:blipFill>
        <p:spPr>
          <a:xfrm>
            <a:off x="4546923" y="1529050"/>
            <a:ext cx="453879" cy="587718"/>
          </a:xfrm>
          <a:prstGeom prst="rect">
            <a:avLst/>
          </a:prstGeom>
        </p:spPr>
      </p:pic>
      <p:pic>
        <p:nvPicPr>
          <p:cNvPr id="34" name="Picture 33" descr="A purple and white square with text and hands pointing at it&#10;&#10;Description automatically generated">
            <a:extLst>
              <a:ext uri="{FF2B5EF4-FFF2-40B4-BE49-F238E27FC236}">
                <a16:creationId xmlns:a16="http://schemas.microsoft.com/office/drawing/2014/main" id="{D33E72E1-3279-75EF-03CB-1BA978117634}"/>
              </a:ext>
            </a:extLst>
          </p:cNvPr>
          <p:cNvPicPr>
            <a:picLocks noChangeAspect="1"/>
          </p:cNvPicPr>
          <p:nvPr/>
        </p:nvPicPr>
        <p:blipFill rotWithShape="1">
          <a:blip r:embed="rId2">
            <a:extLst>
              <a:ext uri="{28A0092B-C50C-407E-A947-70E740481C1C}">
                <a14:useLocalDpi xmlns:a14="http://schemas.microsoft.com/office/drawing/2010/main" val="0"/>
              </a:ext>
            </a:extLst>
          </a:blip>
          <a:srcRect l="4895" t="65405" r="88218" b="26847"/>
          <a:stretch/>
        </p:blipFill>
        <p:spPr>
          <a:xfrm>
            <a:off x="-89062" y="4693540"/>
            <a:ext cx="472285" cy="531341"/>
          </a:xfrm>
          <a:prstGeom prst="rect">
            <a:avLst/>
          </a:prstGeom>
        </p:spPr>
      </p:pic>
      <p:pic>
        <p:nvPicPr>
          <p:cNvPr id="36" name="Picture 35" descr="A purple and white square with text and hands pointing at it&#10;&#10;Description automatically generated">
            <a:extLst>
              <a:ext uri="{FF2B5EF4-FFF2-40B4-BE49-F238E27FC236}">
                <a16:creationId xmlns:a16="http://schemas.microsoft.com/office/drawing/2014/main" id="{9497B49C-3E12-E990-8A22-02D243B94B0C}"/>
              </a:ext>
            </a:extLst>
          </p:cNvPr>
          <p:cNvPicPr>
            <a:picLocks noChangeAspect="1"/>
          </p:cNvPicPr>
          <p:nvPr/>
        </p:nvPicPr>
        <p:blipFill rotWithShape="1">
          <a:blip r:embed="rId2">
            <a:extLst>
              <a:ext uri="{28A0092B-C50C-407E-A947-70E740481C1C}">
                <a14:useLocalDpi xmlns:a14="http://schemas.microsoft.com/office/drawing/2010/main" val="0"/>
              </a:ext>
            </a:extLst>
          </a:blip>
          <a:srcRect l="88219" t="19263" r="1064" b="68171"/>
          <a:stretch/>
        </p:blipFill>
        <p:spPr>
          <a:xfrm>
            <a:off x="10959018" y="3977279"/>
            <a:ext cx="734959" cy="861775"/>
          </a:xfrm>
          <a:prstGeom prst="rect">
            <a:avLst/>
          </a:prstGeom>
        </p:spPr>
      </p:pic>
      <p:pic>
        <p:nvPicPr>
          <p:cNvPr id="37" name="Picture 36" descr="A purple and white square with text and hands pointing at it&#10;&#10;Description automatically generated">
            <a:extLst>
              <a:ext uri="{FF2B5EF4-FFF2-40B4-BE49-F238E27FC236}">
                <a16:creationId xmlns:a16="http://schemas.microsoft.com/office/drawing/2014/main" id="{4979FC8A-4447-BADE-01AF-6A4A19C85742}"/>
              </a:ext>
            </a:extLst>
          </p:cNvPr>
          <p:cNvPicPr>
            <a:picLocks noChangeAspect="1"/>
          </p:cNvPicPr>
          <p:nvPr/>
        </p:nvPicPr>
        <p:blipFill rotWithShape="1">
          <a:blip r:embed="rId2">
            <a:extLst>
              <a:ext uri="{28A0092B-C50C-407E-A947-70E740481C1C}">
                <a14:useLocalDpi xmlns:a14="http://schemas.microsoft.com/office/drawing/2010/main" val="0"/>
              </a:ext>
            </a:extLst>
          </a:blip>
          <a:srcRect l="77688" t="32072" r="15694" b="59359"/>
          <a:stretch/>
        </p:blipFill>
        <p:spPr>
          <a:xfrm>
            <a:off x="2504375" y="6120138"/>
            <a:ext cx="453879" cy="587718"/>
          </a:xfrm>
          <a:prstGeom prst="rect">
            <a:avLst/>
          </a:prstGeom>
        </p:spPr>
      </p:pic>
      <p:pic>
        <p:nvPicPr>
          <p:cNvPr id="38" name="Picture 37" descr="A purple and white square with text and hands pointing at it&#10;&#10;Description automatically generated">
            <a:extLst>
              <a:ext uri="{FF2B5EF4-FFF2-40B4-BE49-F238E27FC236}">
                <a16:creationId xmlns:a16="http://schemas.microsoft.com/office/drawing/2014/main" id="{2EE83BE5-4B2F-D9BB-085A-E4EDC61BC284}"/>
              </a:ext>
            </a:extLst>
          </p:cNvPr>
          <p:cNvPicPr>
            <a:picLocks noChangeAspect="1"/>
          </p:cNvPicPr>
          <p:nvPr/>
        </p:nvPicPr>
        <p:blipFill rotWithShape="1">
          <a:blip r:embed="rId2">
            <a:extLst>
              <a:ext uri="{28A0092B-C50C-407E-A947-70E740481C1C}">
                <a14:useLocalDpi xmlns:a14="http://schemas.microsoft.com/office/drawing/2010/main" val="0"/>
              </a:ext>
            </a:extLst>
          </a:blip>
          <a:srcRect l="88219" t="19263" r="1064" b="68171"/>
          <a:stretch/>
        </p:blipFill>
        <p:spPr>
          <a:xfrm rot="16385533">
            <a:off x="6139514" y="-339652"/>
            <a:ext cx="734959" cy="861775"/>
          </a:xfrm>
          <a:prstGeom prst="rect">
            <a:avLst/>
          </a:prstGeom>
        </p:spPr>
      </p:pic>
      <p:pic>
        <p:nvPicPr>
          <p:cNvPr id="39" name="Picture 38" descr="A purple and white square with text and hands pointing at it&#10;&#10;Description automatically generated">
            <a:extLst>
              <a:ext uri="{FF2B5EF4-FFF2-40B4-BE49-F238E27FC236}">
                <a16:creationId xmlns:a16="http://schemas.microsoft.com/office/drawing/2014/main" id="{CCA46D80-4252-9C6D-B0CB-9169862FF210}"/>
              </a:ext>
            </a:extLst>
          </p:cNvPr>
          <p:cNvPicPr>
            <a:picLocks noChangeAspect="1"/>
          </p:cNvPicPr>
          <p:nvPr/>
        </p:nvPicPr>
        <p:blipFill rotWithShape="1">
          <a:blip r:embed="rId2">
            <a:extLst>
              <a:ext uri="{28A0092B-C50C-407E-A947-70E740481C1C}">
                <a14:useLocalDpi xmlns:a14="http://schemas.microsoft.com/office/drawing/2010/main" val="0"/>
              </a:ext>
            </a:extLst>
          </a:blip>
          <a:srcRect l="8139" t="20144" r="78708" b="67748"/>
          <a:stretch/>
        </p:blipFill>
        <p:spPr>
          <a:xfrm rot="16200000">
            <a:off x="11740978" y="1539823"/>
            <a:ext cx="902043" cy="830365"/>
          </a:xfrm>
          <a:prstGeom prst="rect">
            <a:avLst/>
          </a:prstGeom>
        </p:spPr>
      </p:pic>
      <p:pic>
        <p:nvPicPr>
          <p:cNvPr id="5" name="Picture 4" descr="A purple rectangle with white text&#10;&#10;Description automatically generated">
            <a:extLst>
              <a:ext uri="{FF2B5EF4-FFF2-40B4-BE49-F238E27FC236}">
                <a16:creationId xmlns:a16="http://schemas.microsoft.com/office/drawing/2014/main" id="{6D91748A-A9BA-A0AF-0EE9-7FD3BC24CA0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6184" y="2367313"/>
            <a:ext cx="5553890" cy="2675869"/>
          </a:xfrm>
          <a:prstGeom prst="rect">
            <a:avLst/>
          </a:prstGeom>
        </p:spPr>
      </p:pic>
      <p:sp>
        <p:nvSpPr>
          <p:cNvPr id="10" name="Rounded Rectangle 16">
            <a:extLst>
              <a:ext uri="{FF2B5EF4-FFF2-40B4-BE49-F238E27FC236}">
                <a16:creationId xmlns:a16="http://schemas.microsoft.com/office/drawing/2014/main" id="{09C05007-A139-7554-C305-BD4593C6EAE3}"/>
              </a:ext>
            </a:extLst>
          </p:cNvPr>
          <p:cNvSpPr/>
          <p:nvPr/>
        </p:nvSpPr>
        <p:spPr>
          <a:xfrm rot="10800000">
            <a:off x="6095997" y="1806707"/>
            <a:ext cx="45719" cy="4067421"/>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4">
            <a:extLst>
              <a:ext uri="{FF2B5EF4-FFF2-40B4-BE49-F238E27FC236}">
                <a16:creationId xmlns:a16="http://schemas.microsoft.com/office/drawing/2014/main" id="{04E4BCE7-2F4A-A0DA-D9F8-802E1E9041BD}"/>
              </a:ext>
            </a:extLst>
          </p:cNvPr>
          <p:cNvSpPr txBox="1"/>
          <p:nvPr/>
        </p:nvSpPr>
        <p:spPr>
          <a:xfrm>
            <a:off x="6506993" y="1919277"/>
            <a:ext cx="4409468" cy="1015663"/>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000" b="1" dirty="0">
                <a:solidFill>
                  <a:schemeClr val="bg1"/>
                </a:solidFill>
                <a:latin typeface="Cera Round Pro" panose="00000500000000000000" pitchFamily="50" charset="0"/>
                <a:cs typeface="Segoe UI" panose="020B0502040204020203" pitchFamily="34" charset="0"/>
              </a:rPr>
              <a:t>Monday 11</a:t>
            </a:r>
            <a:r>
              <a:rPr lang="en-US" sz="3000" b="1" baseline="30000" dirty="0">
                <a:solidFill>
                  <a:schemeClr val="bg1"/>
                </a:solidFill>
                <a:latin typeface="Cera Round Pro" panose="00000500000000000000" pitchFamily="50" charset="0"/>
                <a:cs typeface="Segoe UI" panose="020B0502040204020203" pitchFamily="34" charset="0"/>
              </a:rPr>
              <a:t>th</a:t>
            </a:r>
            <a:r>
              <a:rPr lang="en-US" sz="3000" b="1" dirty="0">
                <a:solidFill>
                  <a:schemeClr val="bg1"/>
                </a:solidFill>
                <a:latin typeface="Cera Round Pro" panose="00000500000000000000" pitchFamily="50" charset="0"/>
                <a:cs typeface="Segoe UI" panose="020B0502040204020203" pitchFamily="34" charset="0"/>
              </a:rPr>
              <a:t> to </a:t>
            </a:r>
          </a:p>
          <a:p>
            <a:pPr algn="ctr"/>
            <a:r>
              <a:rPr lang="en-US" sz="3000" b="1" dirty="0">
                <a:solidFill>
                  <a:schemeClr val="bg1"/>
                </a:solidFill>
                <a:latin typeface="Cera Round Pro" panose="00000500000000000000" pitchFamily="50" charset="0"/>
                <a:cs typeface="Segoe UI" panose="020B0502040204020203" pitchFamily="34" charset="0"/>
              </a:rPr>
              <a:t>Friday 15</a:t>
            </a:r>
            <a:r>
              <a:rPr lang="en-US" sz="3000" b="1" baseline="30000" dirty="0">
                <a:solidFill>
                  <a:schemeClr val="bg1"/>
                </a:solidFill>
                <a:latin typeface="Cera Round Pro" panose="00000500000000000000" pitchFamily="50" charset="0"/>
                <a:cs typeface="Segoe UI" panose="020B0502040204020203" pitchFamily="34" charset="0"/>
              </a:rPr>
              <a:t>th</a:t>
            </a:r>
            <a:r>
              <a:rPr lang="en-US" sz="3000" b="1" dirty="0">
                <a:solidFill>
                  <a:schemeClr val="bg1"/>
                </a:solidFill>
                <a:latin typeface="Cera Round Pro" panose="00000500000000000000" pitchFamily="50" charset="0"/>
                <a:cs typeface="Segoe UI" panose="020B0502040204020203" pitchFamily="34" charset="0"/>
              </a:rPr>
              <a:t> November</a:t>
            </a:r>
          </a:p>
        </p:txBody>
      </p:sp>
      <p:pic>
        <p:nvPicPr>
          <p:cNvPr id="17" name="Graphic 16" descr="Line arrow: Clockwise curve with solid fill">
            <a:extLst>
              <a:ext uri="{FF2B5EF4-FFF2-40B4-BE49-F238E27FC236}">
                <a16:creationId xmlns:a16="http://schemas.microsoft.com/office/drawing/2014/main" id="{433FD81C-EEF7-B5AF-6529-BEFC38E8F77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rot="12006444">
            <a:off x="9977101" y="1339036"/>
            <a:ext cx="914400" cy="914400"/>
          </a:xfrm>
          <a:prstGeom prst="rect">
            <a:avLst/>
          </a:prstGeom>
        </p:spPr>
      </p:pic>
      <p:sp>
        <p:nvSpPr>
          <p:cNvPr id="19" name="Rounded Rectangle 16">
            <a:extLst>
              <a:ext uri="{FF2B5EF4-FFF2-40B4-BE49-F238E27FC236}">
                <a16:creationId xmlns:a16="http://schemas.microsoft.com/office/drawing/2014/main" id="{E61E273F-03CD-4795-4A17-8A15E7BB6D53}"/>
              </a:ext>
            </a:extLst>
          </p:cNvPr>
          <p:cNvSpPr/>
          <p:nvPr/>
        </p:nvSpPr>
        <p:spPr>
          <a:xfrm rot="5400000">
            <a:off x="7787391" y="1963792"/>
            <a:ext cx="1848671" cy="4507957"/>
          </a:xfrm>
          <a:prstGeom prst="roundRect">
            <a:avLst>
              <a:gd name="adj" fmla="val 48711"/>
            </a:avLst>
          </a:prstGeom>
          <a:solidFill>
            <a:srgbClr val="3A8DFF"/>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ln>
                <a:solidFill>
                  <a:schemeClr val="bg1"/>
                </a:solidFill>
              </a:ln>
            </a:endParaRPr>
          </a:p>
        </p:txBody>
      </p:sp>
      <p:sp>
        <p:nvSpPr>
          <p:cNvPr id="23" name="TextBox 14">
            <a:extLst>
              <a:ext uri="{FF2B5EF4-FFF2-40B4-BE49-F238E27FC236}">
                <a16:creationId xmlns:a16="http://schemas.microsoft.com/office/drawing/2014/main" id="{A57482C3-2237-75F3-8383-9421E8B04C0B}"/>
              </a:ext>
            </a:extLst>
          </p:cNvPr>
          <p:cNvSpPr txBox="1"/>
          <p:nvPr/>
        </p:nvSpPr>
        <p:spPr>
          <a:xfrm>
            <a:off x="6517566" y="4455013"/>
            <a:ext cx="4409468" cy="4770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500" b="1" dirty="0">
                <a:solidFill>
                  <a:srgbClr val="1B1464"/>
                </a:solidFill>
                <a:latin typeface="Cera Round Pro" panose="00000500000000000000" pitchFamily="50" charset="0"/>
                <a:cs typeface="Segoe UI" panose="020B0502040204020203" pitchFamily="34" charset="0"/>
              </a:rPr>
              <a:t>Tuesday 12</a:t>
            </a:r>
            <a:r>
              <a:rPr lang="en-US" sz="2500" b="1" baseline="30000" dirty="0">
                <a:solidFill>
                  <a:srgbClr val="1B1464"/>
                </a:solidFill>
                <a:latin typeface="Cera Round Pro" panose="00000500000000000000" pitchFamily="50" charset="0"/>
                <a:cs typeface="Segoe UI" panose="020B0502040204020203" pitchFamily="34" charset="0"/>
              </a:rPr>
              <a:t>th</a:t>
            </a:r>
            <a:r>
              <a:rPr lang="en-US" sz="2500" b="1" dirty="0">
                <a:solidFill>
                  <a:srgbClr val="1B1464"/>
                </a:solidFill>
                <a:latin typeface="Cera Round Pro" panose="00000500000000000000" pitchFamily="50" charset="0"/>
                <a:cs typeface="Segoe UI" panose="020B0502040204020203" pitchFamily="34" charset="0"/>
              </a:rPr>
              <a:t> November</a:t>
            </a:r>
          </a:p>
        </p:txBody>
      </p:sp>
      <p:pic>
        <p:nvPicPr>
          <p:cNvPr id="25" name="Picture 24" descr="A cartoon character with socks and a large letter&#10;&#10;Description automatically generated">
            <a:extLst>
              <a:ext uri="{FF2B5EF4-FFF2-40B4-BE49-F238E27FC236}">
                <a16:creationId xmlns:a16="http://schemas.microsoft.com/office/drawing/2014/main" id="{E4AAC780-36FA-3872-BA6D-BF8CF27FE325}"/>
              </a:ext>
            </a:extLst>
          </p:cNvPr>
          <p:cNvPicPr>
            <a:picLocks noChangeAspect="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8282735" y="3468689"/>
            <a:ext cx="2000691" cy="1125388"/>
          </a:xfrm>
          <a:prstGeom prst="rect">
            <a:avLst/>
          </a:prstGeom>
        </p:spPr>
      </p:pic>
      <p:sp>
        <p:nvSpPr>
          <p:cNvPr id="26" name="TextBox 14">
            <a:extLst>
              <a:ext uri="{FF2B5EF4-FFF2-40B4-BE49-F238E27FC236}">
                <a16:creationId xmlns:a16="http://schemas.microsoft.com/office/drawing/2014/main" id="{6E41BBC5-D251-F285-41A0-A309EB769042}"/>
              </a:ext>
            </a:extLst>
          </p:cNvPr>
          <p:cNvSpPr txBox="1"/>
          <p:nvPr/>
        </p:nvSpPr>
        <p:spPr>
          <a:xfrm>
            <a:off x="7011911" y="3469447"/>
            <a:ext cx="2771958" cy="1015663"/>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000" b="1" dirty="0">
                <a:solidFill>
                  <a:schemeClr val="bg1"/>
                </a:solidFill>
                <a:latin typeface="Cera Round Pro" panose="00000500000000000000" pitchFamily="50" charset="0"/>
                <a:cs typeface="Segoe UI" panose="020B0502040204020203" pitchFamily="34" charset="0"/>
              </a:rPr>
              <a:t>Odd Socks </a:t>
            </a:r>
          </a:p>
          <a:p>
            <a:pPr algn="ctr"/>
            <a:r>
              <a:rPr lang="en-US" sz="3000" b="1" dirty="0">
                <a:solidFill>
                  <a:schemeClr val="bg1"/>
                </a:solidFill>
                <a:latin typeface="Cera Round Pro" panose="00000500000000000000" pitchFamily="50" charset="0"/>
                <a:cs typeface="Segoe UI" panose="020B0502040204020203" pitchFamily="34" charset="0"/>
              </a:rPr>
              <a:t>Day 2024</a:t>
            </a:r>
          </a:p>
        </p:txBody>
      </p:sp>
      <p:pic>
        <p:nvPicPr>
          <p:cNvPr id="27" name="Picture 26" descr="A purple and white square with text and hands pointing at it&#10;&#10;Description automatically generated">
            <a:extLst>
              <a:ext uri="{FF2B5EF4-FFF2-40B4-BE49-F238E27FC236}">
                <a16:creationId xmlns:a16="http://schemas.microsoft.com/office/drawing/2014/main" id="{65042B09-58FA-D280-8E05-0A1F88C72B36}"/>
              </a:ext>
            </a:extLst>
          </p:cNvPr>
          <p:cNvPicPr>
            <a:picLocks noChangeAspect="1"/>
          </p:cNvPicPr>
          <p:nvPr/>
        </p:nvPicPr>
        <p:blipFill rotWithShape="1">
          <a:blip r:embed="rId2">
            <a:extLst>
              <a:ext uri="{28A0092B-C50C-407E-A947-70E740481C1C}">
                <a14:useLocalDpi xmlns:a14="http://schemas.microsoft.com/office/drawing/2010/main" val="0"/>
              </a:ext>
            </a:extLst>
          </a:blip>
          <a:srcRect l="88219" t="19263" r="1064" b="68171"/>
          <a:stretch/>
        </p:blipFill>
        <p:spPr>
          <a:xfrm>
            <a:off x="7667651" y="5696784"/>
            <a:ext cx="734959" cy="861775"/>
          </a:xfrm>
          <a:prstGeom prst="rect">
            <a:avLst/>
          </a:prstGeom>
        </p:spPr>
      </p:pic>
      <p:pic>
        <p:nvPicPr>
          <p:cNvPr id="2" name="Picture 1" descr="A black background with white text&#10;&#10;Description automatically generated">
            <a:extLst>
              <a:ext uri="{FF2B5EF4-FFF2-40B4-BE49-F238E27FC236}">
                <a16:creationId xmlns:a16="http://schemas.microsoft.com/office/drawing/2014/main" id="{5A0BE94B-407F-F8F4-DD1B-9E78024F1758}"/>
              </a:ext>
            </a:extLst>
          </p:cNvPr>
          <p:cNvPicPr>
            <a:picLocks noChangeAspect="1"/>
          </p:cNvPicPr>
          <p:nvPr/>
        </p:nvPicPr>
        <p:blipFill>
          <a:blip r:embed="rId7"/>
          <a:stretch>
            <a:fillRect/>
          </a:stretch>
        </p:blipFill>
        <p:spPr>
          <a:xfrm>
            <a:off x="4637314" y="6015744"/>
            <a:ext cx="2917371" cy="983081"/>
          </a:xfrm>
          <a:prstGeom prst="rect">
            <a:avLst/>
          </a:prstGeom>
        </p:spPr>
      </p:pic>
    </p:spTree>
    <p:extLst>
      <p:ext uri="{BB962C8B-B14F-4D97-AF65-F5344CB8AC3E}">
        <p14:creationId xmlns:p14="http://schemas.microsoft.com/office/powerpoint/2010/main" val="328917019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F9F5208B3CF004E9CEF0D2277D42920" ma:contentTypeVersion="17" ma:contentTypeDescription="Create a new document." ma:contentTypeScope="" ma:versionID="9396aa8536a22a0f93b89366d2e9b2e8">
  <xsd:schema xmlns:xsd="http://www.w3.org/2001/XMLSchema" xmlns:xs="http://www.w3.org/2001/XMLSchema" xmlns:p="http://schemas.microsoft.com/office/2006/metadata/properties" xmlns:ns2="d2f5ad65-7b50-424d-b6c9-b8996d629881" xmlns:ns3="47c9a9f1-703d-4280-927b-1074eb7ef86a" targetNamespace="http://schemas.microsoft.com/office/2006/metadata/properties" ma:root="true" ma:fieldsID="b693fa9afeed2d4f58cb785121e1ed4f" ns2:_="" ns3:_="">
    <xsd:import namespace="d2f5ad65-7b50-424d-b6c9-b8996d629881"/>
    <xsd:import namespace="47c9a9f1-703d-4280-927b-1074eb7ef86a"/>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lcf76f155ced4ddcb4097134ff3c332f" minOccurs="0"/>
                <xsd:element ref="ns3:TaxCatchAll" minOccurs="0"/>
                <xsd:element ref="ns2:MediaServiceDateTaken" minOccurs="0"/>
                <xsd:element ref="ns2:MediaServiceGenerationTime" minOccurs="0"/>
                <xsd:element ref="ns2:MediaServiceEventHashCode" minOccurs="0"/>
                <xsd:element ref="ns2:MediaServiceOCR" minOccurs="0"/>
                <xsd:element ref="ns2:MediaLengthInSeconds" minOccurs="0"/>
                <xsd:element ref="ns2:MediaServiceLocation"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2f5ad65-7b50-424d-b6c9-b8996d62988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lcf76f155ced4ddcb4097134ff3c332f" ma:index="15" nillable="true" ma:taxonomy="true" ma:internalName="lcf76f155ced4ddcb4097134ff3c332f" ma:taxonomyFieldName="MediaServiceImageTags" ma:displayName="Image Tags" ma:readOnly="false" ma:fieldId="{5cf76f15-5ced-4ddc-b409-7134ff3c332f}" ma:taxonomyMulti="true" ma:sspId="0cf44850-e72e-43a2-89c8-222bfdf97a62" ma:termSetId="09814cd3-568e-fe90-9814-8d621ff8fb84" ma:anchorId="fba54fb3-c3e1-fe81-a776-ca4b69148c4d" ma:open="true" ma:isKeyword="false">
      <xsd:complexType>
        <xsd:sequence>
          <xsd:element ref="pc:Terms" minOccurs="0" maxOccurs="1"/>
        </xsd:sequence>
      </xsd:complexType>
    </xsd:element>
    <xsd:element name="MediaServiceDateTaken" ma:index="17" nillable="true" ma:displayName="MediaServiceDateTaken" ma:hidden="true" ma:internalName="MediaServiceDateTaken" ma:readOnly="true">
      <xsd:simpleType>
        <xsd:restriction base="dms:Text"/>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OCR" ma:index="20" nillable="true" ma:displayName="Extracted Text" ma:internalName="MediaServiceOCR" ma:readOnly="true">
      <xsd:simpleType>
        <xsd:restriction base="dms:Note">
          <xsd:maxLength value="255"/>
        </xsd:restriction>
      </xsd:simpleType>
    </xsd:element>
    <xsd:element name="MediaLengthInSeconds" ma:index="21" nillable="true" ma:displayName="MediaLengthInSeconds" ma:hidden="true" ma:internalName="MediaLengthInSeconds" ma:readOnly="true">
      <xsd:simpleType>
        <xsd:restriction base="dms:Unknown"/>
      </xsd:simpleType>
    </xsd:element>
    <xsd:element name="MediaServiceLocation" ma:index="22" nillable="true" ma:displayName="Location" ma:internalName="MediaServiceLocation" ma:readOnly="true">
      <xsd:simpleType>
        <xsd:restriction base="dms:Text"/>
      </xsd:simpleType>
    </xsd:element>
    <xsd:element name="MediaServiceObjectDetectorVersions" ma:index="23"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7c9a9f1-703d-4280-927b-1074eb7ef86a"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16" nillable="true" ma:displayName="Taxonomy Catch All Column" ma:hidden="true" ma:list="{5c92f635-9dc5-4f4f-8f74-58792e4c0826}" ma:internalName="TaxCatchAll" ma:showField="CatchAllData" ma:web="47c9a9f1-703d-4280-927b-1074eb7ef86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2f5ad65-7b50-424d-b6c9-b8996d629881">
      <Terms xmlns="http://schemas.microsoft.com/office/infopath/2007/PartnerControls"/>
    </lcf76f155ced4ddcb4097134ff3c332f>
    <TaxCatchAll xmlns="47c9a9f1-703d-4280-927b-1074eb7ef86a"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76138DB-4B02-4DC2-9C89-07C98AC086A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2f5ad65-7b50-424d-b6c9-b8996d629881"/>
    <ds:schemaRef ds:uri="47c9a9f1-703d-4280-927b-1074eb7ef86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28A572EB-A4C3-41DB-B0E9-A7F878CF1954}">
  <ds:schemaRefs>
    <ds:schemaRef ds:uri="http://schemas.microsoft.com/office/2006/metadata/properties"/>
    <ds:schemaRef ds:uri="http://schemas.microsoft.com/office/infopath/2007/PartnerControls"/>
    <ds:schemaRef ds:uri="d2f5ad65-7b50-424d-b6c9-b8996d629881"/>
    <ds:schemaRef ds:uri="47c9a9f1-703d-4280-927b-1074eb7ef86a"/>
  </ds:schemaRefs>
</ds:datastoreItem>
</file>

<file path=customXml/itemProps3.xml><?xml version="1.0" encoding="utf-8"?>
<ds:datastoreItem xmlns:ds="http://schemas.openxmlformats.org/officeDocument/2006/customXml" ds:itemID="{5CFA7B3B-087D-4A4D-BC18-4FB748D3D12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354</TotalTime>
  <Words>369</Words>
  <Application>Microsoft Office PowerPoint</Application>
  <PresentationFormat>Widescreen</PresentationFormat>
  <Paragraphs>39</Paragraphs>
  <Slides>12</Slides>
  <Notes>0</Notes>
  <HiddenSlides>0</HiddenSlides>
  <MMClips>2</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12</vt:i4>
      </vt:variant>
    </vt:vector>
  </HeadingPairs>
  <TitlesOfParts>
    <vt:vector size="21" baseType="lpstr">
      <vt:lpstr>Aptos</vt:lpstr>
      <vt:lpstr>Aptos Display</vt:lpstr>
      <vt:lpstr>Arial</vt:lpstr>
      <vt:lpstr>Arial Black</vt:lpstr>
      <vt:lpstr>Cera Round Pro</vt:lpstr>
      <vt:lpstr>Comic Sans MS</vt:lpstr>
      <vt:lpstr>Univers LT Pro 45 Light</vt:lpstr>
      <vt:lpstr>Univers LT Pro 85 XBlack</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Luke Evason-Browning</dc:creator>
  <cp:lastModifiedBy>Briony Kwouk</cp:lastModifiedBy>
  <cp:revision>16</cp:revision>
  <dcterms:created xsi:type="dcterms:W3CDTF">2024-08-12T13:06:58Z</dcterms:created>
  <dcterms:modified xsi:type="dcterms:W3CDTF">2024-11-12T16:05:56Z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0x010100BF9F5208B3CF004E9CEF0D2277D42920</vt:lpwstr>
  </property>
  <property fmtid="{D5CDD505-2E9C-101B-9397-08002B2CF9AE}" pid="3" name="MediaServiceImageTags">
    <vt:lpwstr/>
  </property>
</Properties>
</file>